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6"/>
  </p:notesMasterIdLst>
  <p:sldIdLst>
    <p:sldId id="451" r:id="rId2"/>
    <p:sldId id="499" r:id="rId3"/>
    <p:sldId id="500" r:id="rId4"/>
    <p:sldId id="498" r:id="rId5"/>
    <p:sldId id="485" r:id="rId6"/>
    <p:sldId id="504" r:id="rId7"/>
    <p:sldId id="486" r:id="rId8"/>
    <p:sldId id="505" r:id="rId9"/>
    <p:sldId id="509" r:id="rId10"/>
    <p:sldId id="510" r:id="rId11"/>
    <p:sldId id="508" r:id="rId12"/>
    <p:sldId id="493" r:id="rId13"/>
    <p:sldId id="506" r:id="rId14"/>
    <p:sldId id="494" r:id="rId15"/>
    <p:sldId id="512" r:id="rId16"/>
    <p:sldId id="511" r:id="rId17"/>
    <p:sldId id="491" r:id="rId18"/>
    <p:sldId id="503" r:id="rId19"/>
    <p:sldId id="495" r:id="rId20"/>
    <p:sldId id="496" r:id="rId21"/>
    <p:sldId id="497" r:id="rId22"/>
    <p:sldId id="513" r:id="rId23"/>
    <p:sldId id="492" r:id="rId24"/>
    <p:sldId id="479"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154E6098-CBC8-4A09-86D9-2EA14DCDA0E5}">
          <p14:sldIdLst/>
        </p14:section>
        <p14:section name="模板" id="{F03914A5-E33B-4F99-9D6C-6D96972A0044}">
          <p14:sldIdLst/>
        </p14:section>
        <p14:section name="正文" id="{80A9FF2D-7675-4152-A92B-A50BF08F80DD}">
          <p14:sldIdLst>
            <p14:sldId id="451"/>
            <p14:sldId id="499"/>
            <p14:sldId id="500"/>
            <p14:sldId id="498"/>
            <p14:sldId id="485"/>
            <p14:sldId id="504"/>
            <p14:sldId id="486"/>
            <p14:sldId id="505"/>
            <p14:sldId id="509"/>
            <p14:sldId id="510"/>
            <p14:sldId id="508"/>
            <p14:sldId id="493"/>
            <p14:sldId id="506"/>
            <p14:sldId id="494"/>
            <p14:sldId id="512"/>
            <p14:sldId id="511"/>
            <p14:sldId id="491"/>
            <p14:sldId id="503"/>
            <p14:sldId id="495"/>
            <p14:sldId id="496"/>
            <p14:sldId id="497"/>
            <p14:sldId id="513"/>
            <p14:sldId id="492"/>
            <p14:sldId id="4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AA3"/>
    <a:srgbClr val="29FF88"/>
    <a:srgbClr val="269BC1"/>
    <a:srgbClr val="FFFFFF"/>
    <a:srgbClr val="2E00BB"/>
    <a:srgbClr val="FF4B4B"/>
    <a:srgbClr val="D8B9BA"/>
    <a:srgbClr val="99B3D7"/>
    <a:srgbClr val="DC9D9C"/>
    <a:srgbClr val="2800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949" autoAdjust="0"/>
    <p:restoredTop sz="73325" autoAdjust="0"/>
  </p:normalViewPr>
  <p:slideViewPr>
    <p:cSldViewPr snapToGrid="0">
      <p:cViewPr varScale="1">
        <p:scale>
          <a:sx n="62" d="100"/>
          <a:sy n="62" d="100"/>
        </p:scale>
        <p:origin x="1858" y="29"/>
      </p:cViewPr>
      <p:guideLst/>
    </p:cSldViewPr>
  </p:slideViewPr>
  <p:notesTextViewPr>
    <p:cViewPr>
      <p:scale>
        <a:sx n="125" d="100"/>
        <a:sy n="12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50F083-6108-4243-A388-DDB13CB06986}" type="datetimeFigureOut">
              <a:rPr lang="zh-CN" altLang="en-US" smtClean="0"/>
              <a:t>2024/1/25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831F93-DC01-482F-AB5B-F81885DA799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1</a:t>
            </a:fld>
            <a:endParaRPr lang="zh-CN" altLang="en-US"/>
          </a:p>
        </p:txBody>
      </p:sp>
    </p:spTree>
    <p:extLst>
      <p:ext uri="{BB962C8B-B14F-4D97-AF65-F5344CB8AC3E}">
        <p14:creationId xmlns:p14="http://schemas.microsoft.com/office/powerpoint/2010/main" val="1413342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Minimax</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算法相较于我们实现的其他方法的优点是它可以对未来几步对手的状态进行预测，从而提高避障的效果。</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比如这张动图中的红色蛇就是一个</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minimax</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蛇，它可以预判危险，不会让自己陷入困境。</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但是它仍有一些缺陷，比如说随着我们搜索的深入，搜索空间会呈指数级增长，导致时间复杂度非常高。另外一个缺陷是我们假设所有对手蛇都是采用最优策略的，然而当对手蛇使用其他策略时，我们得到的预测结果就会变得不准确。</a:t>
            </a:r>
          </a:p>
          <a:p>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10</a:t>
            </a:fld>
            <a:endParaRPr lang="zh-CN" altLang="en-US"/>
          </a:p>
        </p:txBody>
      </p:sp>
    </p:spTree>
    <p:extLst>
      <p:ext uri="{BB962C8B-B14F-4D97-AF65-F5344CB8AC3E}">
        <p14:creationId xmlns:p14="http://schemas.microsoft.com/office/powerpoint/2010/main" val="13431863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考虑食物距离、避免撞到其他蛇和边界</a:t>
            </a:r>
            <a:endParaRPr lang="en-US" altLang="zh-CN" dirty="0"/>
          </a:p>
          <a:p>
            <a:r>
              <a:rPr lang="zh-CN" altLang="en-US" dirty="0"/>
              <a:t>黄色的蛇是</a:t>
            </a:r>
            <a:r>
              <a:rPr lang="en-US" altLang="zh-CN" dirty="0" err="1"/>
              <a:t>Qagent</a:t>
            </a:r>
            <a:endParaRPr lang="en-US" altLang="zh-CN" dirty="0"/>
          </a:p>
          <a:p>
            <a:r>
              <a:rPr lang="zh-CN" altLang="en-US" dirty="0"/>
              <a:t>收敛速度足够快，但是对于复杂功能的承载能力有限，没有预判能力</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11</a:t>
            </a:fld>
            <a:endParaRPr lang="zh-CN" altLang="en-US"/>
          </a:p>
        </p:txBody>
      </p:sp>
    </p:spTree>
    <p:extLst>
      <p:ext uri="{BB962C8B-B14F-4D97-AF65-F5344CB8AC3E}">
        <p14:creationId xmlns:p14="http://schemas.microsoft.com/office/powerpoint/2010/main" val="4011849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为了承载更复杂的任务，例如击杀其他的蛇，我们在行动时使用</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mlp</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对三个行为打分，选择得分最高的行动作为下一步行动。接下来是我们四方面的探索过程</a:t>
            </a:r>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12</a:t>
            </a:fld>
            <a:endParaRPr lang="zh-CN" altLang="en-US"/>
          </a:p>
        </p:txBody>
      </p:sp>
    </p:spTree>
    <p:extLst>
      <p:ext uri="{BB962C8B-B14F-4D97-AF65-F5344CB8AC3E}">
        <p14:creationId xmlns:p14="http://schemas.microsoft.com/office/powerpoint/2010/main" val="3629630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首先</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改进了状态</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编码</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这里编码了食物的相对位置，各方向边界障碍，其他蛇的身体障碍和其他蛇蛇头到蛇身后半段的最小距离，然后进行归一化。这样就可以获取食物，击杀他蛇同时避免死亡。</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13</a:t>
            </a:fld>
            <a:endParaRPr lang="zh-CN" altLang="en-US"/>
          </a:p>
        </p:txBody>
      </p:sp>
    </p:spTree>
    <p:extLst>
      <p:ext uri="{BB962C8B-B14F-4D97-AF65-F5344CB8AC3E}">
        <p14:creationId xmlns:p14="http://schemas.microsoft.com/office/powerpoint/2010/main" val="18523538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我们调整了网络结构和学习率，找到了一种表现效果较好的情况。</a:t>
            </a:r>
          </a:p>
        </p:txBody>
      </p:sp>
      <p:sp>
        <p:nvSpPr>
          <p:cNvPr id="4" name="灯片编号占位符 3"/>
          <p:cNvSpPr>
            <a:spLocks noGrp="1"/>
          </p:cNvSpPr>
          <p:nvPr>
            <p:ph type="sldNum" sz="quarter" idx="5"/>
          </p:nvPr>
        </p:nvSpPr>
        <p:spPr/>
        <p:txBody>
          <a:bodyPr/>
          <a:lstStyle/>
          <a:p>
            <a:fld id="{8E831F93-DC01-482F-AB5B-F81885DA7991}" type="slidenum">
              <a:rPr lang="zh-CN" altLang="en-US" smtClean="0"/>
              <a:t>14</a:t>
            </a:fld>
            <a:endParaRPr lang="zh-CN" altLang="en-US"/>
          </a:p>
        </p:txBody>
      </p:sp>
    </p:spTree>
    <p:extLst>
      <p:ext uri="{BB962C8B-B14F-4D97-AF65-F5344CB8AC3E}">
        <p14:creationId xmlns:p14="http://schemas.microsoft.com/office/powerpoint/2010/main" val="3376303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sz="1800" kern="100" dirty="0">
                <a:effectLst/>
                <a:latin typeface="等线" panose="02010600030101010101" pitchFamily="2" charset="-122"/>
                <a:ea typeface="+mn-ea"/>
                <a:cs typeface="Times New Roman" panose="02020603050405020304" pitchFamily="18" charset="0"/>
              </a:rPr>
              <a:t>我们还对</a:t>
            </a:r>
            <a:r>
              <a:rPr lang="en-US" altLang="zh-CN" sz="1800" kern="100" dirty="0">
                <a:effectLst/>
                <a:latin typeface="等线" panose="02010600030101010101" pitchFamily="2" charset="-122"/>
                <a:ea typeface="+mn-ea"/>
                <a:cs typeface="Times New Roman" panose="02020603050405020304" pitchFamily="18" charset="0"/>
              </a:rPr>
              <a:t>reward</a:t>
            </a:r>
            <a:r>
              <a:rPr lang="zh-CN" altLang="en-US" sz="1800" kern="100" dirty="0">
                <a:effectLst/>
                <a:latin typeface="等线" panose="02010600030101010101" pitchFamily="2" charset="-122"/>
                <a:ea typeface="+mn-ea"/>
                <a:cs typeface="Times New Roman" panose="02020603050405020304" pitchFamily="18" charset="0"/>
              </a:rPr>
              <a:t>进行了设计，在这里我们借鉴了</a:t>
            </a:r>
            <a:r>
              <a:rPr lang="en-US" altLang="zh-CN" sz="1800" kern="100" dirty="0">
                <a:effectLst/>
                <a:latin typeface="等线" panose="02010600030101010101" pitchFamily="2" charset="-122"/>
                <a:ea typeface="+mn-ea"/>
                <a:cs typeface="Times New Roman" panose="02020603050405020304" pitchFamily="18" charset="0"/>
              </a:rPr>
              <a:t>Q-learning</a:t>
            </a:r>
            <a:r>
              <a:rPr lang="zh-CN" altLang="en-US" sz="1800" kern="100" dirty="0">
                <a:effectLst/>
                <a:latin typeface="等线" panose="02010600030101010101" pitchFamily="2" charset="-122"/>
                <a:ea typeface="+mn-ea"/>
                <a:cs typeface="Times New Roman" panose="02020603050405020304" pitchFamily="18" charset="0"/>
              </a:rPr>
              <a:t>方法的几个</a:t>
            </a:r>
            <a:r>
              <a:rPr lang="en-US" altLang="zh-CN" sz="1800" kern="100" dirty="0">
                <a:effectLst/>
                <a:latin typeface="等线" panose="02010600030101010101" pitchFamily="2" charset="-122"/>
                <a:ea typeface="+mn-ea"/>
                <a:cs typeface="Times New Roman" panose="02020603050405020304" pitchFamily="18" charset="0"/>
              </a:rPr>
              <a:t>feature</a:t>
            </a:r>
            <a:r>
              <a:rPr lang="zh-CN" altLang="en-US" sz="1800" kern="100" dirty="0">
                <a:effectLst/>
                <a:latin typeface="等线" panose="02010600030101010101" pitchFamily="2" charset="-122"/>
                <a:ea typeface="+mn-ea"/>
                <a:cs typeface="Times New Roman" panose="02020603050405020304" pitchFamily="18" charset="0"/>
              </a:rPr>
              <a:t>作为</a:t>
            </a:r>
            <a:r>
              <a:rPr lang="en-US" altLang="zh-CN" sz="1800" kern="100" dirty="0">
                <a:effectLst/>
                <a:latin typeface="等线" panose="02010600030101010101" pitchFamily="2" charset="-122"/>
                <a:ea typeface="+mn-ea"/>
                <a:cs typeface="Times New Roman" panose="02020603050405020304" pitchFamily="18" charset="0"/>
              </a:rPr>
              <a:t>reward.</a:t>
            </a:r>
            <a:r>
              <a:rPr lang="zh-CN" altLang="en-US" sz="1800" kern="100" dirty="0">
                <a:effectLst/>
                <a:latin typeface="等线" panose="02010600030101010101" pitchFamily="2" charset="-122"/>
                <a:ea typeface="+mn-ea"/>
                <a:cs typeface="Times New Roman" panose="02020603050405020304" pitchFamily="18" charset="0"/>
              </a:rPr>
              <a:t>例如吃掉对手蛇能够获得很多分数，它就会视吃掉对手蛇为第一任务，比吃掉食物更加重要。可以看一个小例子（放视频）（开始放视频：然后边放边说）可以看到我们的</a:t>
            </a:r>
            <a:r>
              <a:rPr lang="en-US" altLang="zh-CN" sz="1800" kern="100" dirty="0">
                <a:effectLst/>
                <a:latin typeface="等线" panose="02010600030101010101" pitchFamily="2" charset="-122"/>
                <a:ea typeface="+mn-ea"/>
                <a:cs typeface="Times New Roman" panose="02020603050405020304" pitchFamily="18" charset="0"/>
              </a:rPr>
              <a:t>agent</a:t>
            </a:r>
            <a:r>
              <a:rPr lang="zh-CN" altLang="en-US" sz="1800" kern="100" dirty="0">
                <a:effectLst/>
                <a:latin typeface="等线" panose="02010600030101010101" pitchFamily="2" charset="-122"/>
                <a:ea typeface="+mn-ea"/>
                <a:cs typeface="Times New Roman" panose="02020603050405020304" pitchFamily="18" charset="0"/>
              </a:rPr>
              <a:t>，也就是红色的蛇把蓝色的</a:t>
            </a:r>
            <a:r>
              <a:rPr lang="en-US" altLang="zh-CN" sz="1800" kern="100" dirty="0">
                <a:effectLst/>
                <a:latin typeface="等线" panose="02010600030101010101" pitchFamily="2" charset="-122"/>
                <a:ea typeface="+mn-ea"/>
                <a:cs typeface="Times New Roman" panose="02020603050405020304" pitchFamily="18" charset="0"/>
              </a:rPr>
              <a:t>baseline</a:t>
            </a:r>
            <a:r>
              <a:rPr lang="zh-CN" altLang="en-US" sz="1800" kern="100" dirty="0">
                <a:effectLst/>
                <a:latin typeface="等线" panose="02010600030101010101" pitchFamily="2" charset="-122"/>
                <a:ea typeface="+mn-ea"/>
                <a:cs typeface="Times New Roman" panose="02020603050405020304" pitchFamily="18" charset="0"/>
              </a:rPr>
              <a:t>蛇吃掉了，它在吃掉对手蛇上表现较好。这可以体现出神经网络对于复杂任务，比如说击杀其他的蛇的承载能力相比前两种方法强</a:t>
            </a:r>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15</a:t>
            </a:fld>
            <a:endParaRPr lang="zh-CN" altLang="en-US"/>
          </a:p>
        </p:txBody>
      </p:sp>
    </p:spTree>
    <p:extLst>
      <p:ext uri="{BB962C8B-B14F-4D97-AF65-F5344CB8AC3E}">
        <p14:creationId xmlns:p14="http://schemas.microsoft.com/office/powerpoint/2010/main" val="5982505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minimax:pros</a:t>
            </a:r>
            <a:r>
              <a:rPr lang="en-US" altLang="zh-CN" dirty="0"/>
              <a:t>:</a:t>
            </a:r>
            <a:r>
              <a:rPr lang="zh-CN" altLang="en-US" dirty="0"/>
              <a:t>能够递归求解，避免陷入死局 </a:t>
            </a:r>
            <a:r>
              <a:rPr lang="en-US" altLang="zh-CN" dirty="0"/>
              <a:t>cons</a:t>
            </a:r>
            <a:r>
              <a:rPr lang="zh-CN" altLang="en-US" dirty="0"/>
              <a:t>：耗时久，对对手要求高</a:t>
            </a:r>
            <a:r>
              <a:rPr lang="en-US" altLang="zh-CN" dirty="0"/>
              <a:t>feature-based </a:t>
            </a:r>
            <a:r>
              <a:rPr lang="en-US" altLang="zh-CN" dirty="0" err="1"/>
              <a:t>Qlearning</a:t>
            </a:r>
            <a:r>
              <a:rPr lang="zh-CN" altLang="en-US" dirty="0"/>
              <a:t>：</a:t>
            </a:r>
            <a:r>
              <a:rPr lang="en-US" altLang="zh-CN" dirty="0"/>
              <a:t>pros:</a:t>
            </a:r>
            <a:r>
              <a:rPr lang="zh-CN" altLang="en-US" dirty="0"/>
              <a:t>训练速度快</a:t>
            </a:r>
            <a:r>
              <a:rPr lang="en-US" altLang="zh-CN" dirty="0"/>
              <a:t>cons</a:t>
            </a:r>
            <a:r>
              <a:rPr lang="zh-CN" altLang="en-US" dirty="0"/>
              <a:t>：模型简单，不能承载太复杂的任务</a:t>
            </a:r>
            <a:r>
              <a:rPr lang="en-US" altLang="zh-CN" dirty="0"/>
              <a:t>MLP</a:t>
            </a:r>
            <a:r>
              <a:rPr lang="zh-CN" altLang="en-US" dirty="0"/>
              <a:t>：</a:t>
            </a:r>
            <a:r>
              <a:rPr lang="en-US" altLang="zh-CN" dirty="0"/>
              <a:t>pros</a:t>
            </a:r>
            <a:r>
              <a:rPr lang="zh-CN" altLang="en-US" dirty="0"/>
              <a:t>：承担复杂任务</a:t>
            </a:r>
            <a:r>
              <a:rPr lang="en-US" altLang="zh-CN" dirty="0"/>
              <a:t>cons</a:t>
            </a:r>
            <a:r>
              <a:rPr lang="zh-CN" altLang="en-US" dirty="0"/>
              <a:t>：收敛速度慢，对参数敏感，不稳定</a:t>
            </a:r>
          </a:p>
        </p:txBody>
      </p:sp>
      <p:sp>
        <p:nvSpPr>
          <p:cNvPr id="4" name="灯片编号占位符 3"/>
          <p:cNvSpPr>
            <a:spLocks noGrp="1"/>
          </p:cNvSpPr>
          <p:nvPr>
            <p:ph type="sldNum" sz="quarter" idx="5"/>
          </p:nvPr>
        </p:nvSpPr>
        <p:spPr/>
        <p:txBody>
          <a:bodyPr/>
          <a:lstStyle/>
          <a:p>
            <a:fld id="{8E831F93-DC01-482F-AB5B-F81885DA7991}" type="slidenum">
              <a:rPr lang="zh-CN" altLang="en-US" smtClean="0"/>
              <a:t>16</a:t>
            </a:fld>
            <a:endParaRPr lang="zh-CN" altLang="en-US"/>
          </a:p>
        </p:txBody>
      </p:sp>
    </p:spTree>
    <p:extLst>
      <p:ext uri="{BB962C8B-B14F-4D97-AF65-F5344CB8AC3E}">
        <p14:creationId xmlns:p14="http://schemas.microsoft.com/office/powerpoint/2010/main" val="36142175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除了</a:t>
            </a:r>
            <a:r>
              <a:rPr lang="en-US" altLang="zh-CN" dirty="0"/>
              <a:t>feature-base Q-learning </a:t>
            </a:r>
            <a:r>
              <a:rPr lang="zh-CN" altLang="en-US" dirty="0"/>
              <a:t>之外，我们希望能拓展</a:t>
            </a:r>
            <a:r>
              <a:rPr lang="en-US" altLang="zh-CN" dirty="0"/>
              <a:t>DQN</a:t>
            </a:r>
            <a:r>
              <a:rPr lang="zh-CN" altLang="en-US" dirty="0"/>
              <a:t>方法</a:t>
            </a:r>
            <a:endParaRPr lang="en-US" altLang="zh-CN" dirty="0"/>
          </a:p>
          <a:p>
            <a:endParaRPr lang="en-US" altLang="zh-CN" dirty="0"/>
          </a:p>
          <a:p>
            <a:r>
              <a:rPr lang="en-US" altLang="zh-CN" dirty="0"/>
              <a:t>DQN</a:t>
            </a:r>
            <a:r>
              <a:rPr lang="zh-CN" altLang="en-US" dirty="0"/>
              <a:t>使用神经网络拓展</a:t>
            </a:r>
            <a:r>
              <a:rPr lang="en-US" altLang="zh-CN" dirty="0"/>
              <a:t>Q-learning</a:t>
            </a:r>
            <a:r>
              <a:rPr lang="zh-CN" altLang="en-US" dirty="0"/>
              <a:t>，它读取数据的方式能能优化震荡问题</a:t>
            </a:r>
          </a:p>
        </p:txBody>
      </p:sp>
      <p:sp>
        <p:nvSpPr>
          <p:cNvPr id="4" name="灯片编号占位符 3"/>
          <p:cNvSpPr>
            <a:spLocks noGrp="1"/>
          </p:cNvSpPr>
          <p:nvPr>
            <p:ph type="sldNum" sz="quarter" idx="5"/>
          </p:nvPr>
        </p:nvSpPr>
        <p:spPr/>
        <p:txBody>
          <a:bodyPr/>
          <a:lstStyle/>
          <a:p>
            <a:fld id="{8E831F93-DC01-482F-AB5B-F81885DA7991}" type="slidenum">
              <a:rPr lang="zh-CN" altLang="en-US" smtClean="0"/>
              <a:t>17</a:t>
            </a:fld>
            <a:endParaRPr lang="zh-CN" altLang="en-US"/>
          </a:p>
        </p:txBody>
      </p:sp>
    </p:spTree>
    <p:extLst>
      <p:ext uri="{BB962C8B-B14F-4D97-AF65-F5344CB8AC3E}">
        <p14:creationId xmlns:p14="http://schemas.microsoft.com/office/powerpoint/2010/main" val="3778624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在这里我们为了保持网络的稳定性，引入了特殊设计，防止震荡和发散</a:t>
            </a:r>
          </a:p>
        </p:txBody>
      </p:sp>
      <p:sp>
        <p:nvSpPr>
          <p:cNvPr id="4" name="灯片编号占位符 3"/>
          <p:cNvSpPr>
            <a:spLocks noGrp="1"/>
          </p:cNvSpPr>
          <p:nvPr>
            <p:ph type="sldNum" sz="quarter" idx="5"/>
          </p:nvPr>
        </p:nvSpPr>
        <p:spPr/>
        <p:txBody>
          <a:bodyPr/>
          <a:lstStyle/>
          <a:p>
            <a:fld id="{8E831F93-DC01-482F-AB5B-F81885DA7991}" type="slidenum">
              <a:rPr lang="zh-CN" altLang="en-US" smtClean="0"/>
              <a:t>18</a:t>
            </a:fld>
            <a:endParaRPr lang="zh-CN" altLang="en-US"/>
          </a:p>
        </p:txBody>
      </p:sp>
    </p:spTree>
    <p:extLst>
      <p:ext uri="{BB962C8B-B14F-4D97-AF65-F5344CB8AC3E}">
        <p14:creationId xmlns:p14="http://schemas.microsoft.com/office/powerpoint/2010/main" val="38014067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每次选择动作时，我们以</a:t>
            </a:r>
            <a:r>
              <a:rPr lang="el-GR" altLang="zh-CN" sz="1200" b="0" i="0" kern="1200" dirty="0">
                <a:solidFill>
                  <a:schemeClr val="tx1"/>
                </a:solidFill>
                <a:effectLst/>
                <a:latin typeface="+mn-lt"/>
                <a:ea typeface="+mn-ea"/>
                <a:cs typeface="+mn-cs"/>
              </a:rPr>
              <a:t>ε</a:t>
            </a:r>
            <a:r>
              <a:rPr lang="zh-CN" altLang="en-US" sz="1200" b="0" i="0" kern="1200" dirty="0">
                <a:solidFill>
                  <a:schemeClr val="tx1"/>
                </a:solidFill>
                <a:effectLst/>
                <a:latin typeface="+mn-lt"/>
                <a:ea typeface="+mn-ea"/>
                <a:cs typeface="+mn-cs"/>
              </a:rPr>
              <a:t>概率随机移动，以</a:t>
            </a:r>
            <a:r>
              <a:rPr lang="en-US" altLang="zh-CN" sz="1200" b="0" i="0" kern="1200" dirty="0">
                <a:solidFill>
                  <a:schemeClr val="tx1"/>
                </a:solidFill>
                <a:effectLst/>
                <a:latin typeface="+mn-lt"/>
                <a:ea typeface="+mn-ea"/>
                <a:cs typeface="+mn-cs"/>
              </a:rPr>
              <a:t>1-</a:t>
            </a:r>
            <a:r>
              <a:rPr lang="el-GR" altLang="zh-CN" sz="1200" b="0" i="0" kern="1200" dirty="0">
                <a:solidFill>
                  <a:schemeClr val="tx1"/>
                </a:solidFill>
                <a:effectLst/>
                <a:latin typeface="+mn-lt"/>
                <a:ea typeface="+mn-ea"/>
                <a:cs typeface="+mn-cs"/>
              </a:rPr>
              <a:t>ε</a:t>
            </a:r>
            <a:r>
              <a:rPr lang="zh-CN" altLang="en-US" sz="1200" b="0" i="0" kern="1200" dirty="0">
                <a:solidFill>
                  <a:schemeClr val="tx1"/>
                </a:solidFill>
                <a:effectLst/>
                <a:latin typeface="+mn-lt"/>
                <a:ea typeface="+mn-ea"/>
                <a:cs typeface="+mn-cs"/>
              </a:rPr>
              <a:t>概率选择</a:t>
            </a:r>
            <a:r>
              <a:rPr lang="en-US" altLang="zh-CN" sz="1200" b="0" i="0" kern="1200" dirty="0">
                <a:solidFill>
                  <a:schemeClr val="tx1"/>
                </a:solidFill>
                <a:effectLst/>
                <a:latin typeface="+mn-lt"/>
                <a:ea typeface="+mn-ea"/>
                <a:cs typeface="+mn-cs"/>
              </a:rPr>
              <a:t>Q</a:t>
            </a:r>
            <a:r>
              <a:rPr lang="zh-CN" altLang="en-US" sz="1200" b="0" i="0" kern="1200" dirty="0">
                <a:solidFill>
                  <a:schemeClr val="tx1"/>
                </a:solidFill>
                <a:effectLst/>
                <a:latin typeface="+mn-lt"/>
                <a:ea typeface="+mn-ea"/>
                <a:cs typeface="+mn-cs"/>
              </a:rPr>
              <a:t>网络打分最高的行动</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然后，动作经验存储在重放缓冲区中，然后我们从中随机采样小批次经验，这可以打破连续样本的相关性</a:t>
            </a:r>
          </a:p>
          <a:p>
            <a:r>
              <a:rPr lang="zh-CN" altLang="en-US" sz="1200" b="0" i="0" kern="1200" dirty="0">
                <a:solidFill>
                  <a:schemeClr val="tx1"/>
                </a:solidFill>
                <a:effectLst/>
                <a:latin typeface="+mn-lt"/>
                <a:ea typeface="+mn-ea"/>
                <a:cs typeface="+mn-cs"/>
              </a:rPr>
              <a:t>计算损失时，</a:t>
            </a:r>
            <a:r>
              <a:rPr lang="en-US" altLang="zh-CN" sz="1200" b="0" i="0" kern="1200" dirty="0">
                <a:solidFill>
                  <a:schemeClr val="tx1"/>
                </a:solidFill>
                <a:effectLst/>
                <a:latin typeface="+mn-lt"/>
                <a:ea typeface="+mn-ea"/>
                <a:cs typeface="+mn-cs"/>
              </a:rPr>
              <a:t>LOSS=</a:t>
            </a:r>
            <a:r>
              <a:rPr lang="zh-CN" altLang="en-US" sz="1200" b="0" i="0" kern="1200" dirty="0">
                <a:solidFill>
                  <a:schemeClr val="tx1"/>
                </a:solidFill>
                <a:effectLst/>
                <a:latin typeface="+mn-lt"/>
                <a:ea typeface="+mn-ea"/>
                <a:cs typeface="+mn-cs"/>
              </a:rPr>
              <a:t>预测 </a:t>
            </a:r>
            <a:r>
              <a:rPr lang="en-US" altLang="zh-CN" sz="1200" b="0" i="0" kern="1200" dirty="0">
                <a:solidFill>
                  <a:schemeClr val="tx1"/>
                </a:solidFill>
                <a:effectLst/>
                <a:latin typeface="+mn-lt"/>
                <a:ea typeface="+mn-ea"/>
                <a:cs typeface="+mn-cs"/>
              </a:rPr>
              <a:t>Q </a:t>
            </a:r>
            <a:r>
              <a:rPr lang="zh-CN" altLang="en-US" sz="1200" b="0" i="0" kern="1200" dirty="0">
                <a:solidFill>
                  <a:schemeClr val="tx1"/>
                </a:solidFill>
                <a:effectLst/>
                <a:latin typeface="+mn-lt"/>
                <a:ea typeface="+mn-ea"/>
                <a:cs typeface="+mn-cs"/>
              </a:rPr>
              <a:t>值和目标 </a:t>
            </a:r>
            <a:r>
              <a:rPr lang="en-US" altLang="zh-CN" sz="1200" b="0" i="0" kern="1200" dirty="0">
                <a:solidFill>
                  <a:schemeClr val="tx1"/>
                </a:solidFill>
                <a:effectLst/>
                <a:latin typeface="+mn-lt"/>
                <a:ea typeface="+mn-ea"/>
                <a:cs typeface="+mn-cs"/>
              </a:rPr>
              <a:t>Q </a:t>
            </a:r>
            <a:r>
              <a:rPr lang="zh-CN" altLang="en-US" sz="1200" b="0" i="0" kern="1200" dirty="0">
                <a:solidFill>
                  <a:schemeClr val="tx1"/>
                </a:solidFill>
                <a:effectLst/>
                <a:latin typeface="+mn-lt"/>
                <a:ea typeface="+mn-ea"/>
                <a:cs typeface="+mn-cs"/>
              </a:rPr>
              <a:t>值 </a:t>
            </a:r>
            <a:r>
              <a:rPr lang="en-US" altLang="zh-CN" sz="1200" b="0" i="0" kern="1200" dirty="0">
                <a:solidFill>
                  <a:schemeClr val="tx1"/>
                </a:solidFill>
                <a:effectLst/>
                <a:latin typeface="+mn-lt"/>
                <a:ea typeface="+mn-ea"/>
                <a:cs typeface="+mn-cs"/>
              </a:rPr>
              <a:t>– Q* </a:t>
            </a:r>
            <a:r>
              <a:rPr lang="zh-CN" altLang="en-US" sz="1200" b="0" i="0" kern="1200" dirty="0">
                <a:solidFill>
                  <a:schemeClr val="tx1"/>
                </a:solidFill>
                <a:effectLst/>
                <a:latin typeface="+mn-lt"/>
                <a:ea typeface="+mn-ea"/>
                <a:cs typeface="+mn-cs"/>
              </a:rPr>
              <a:t>的均方误差。</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这基本上是一个回归问题。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除此之外，我们还引入了</a:t>
            </a:r>
            <a:r>
              <a:rPr lang="en-US" altLang="zh-CN" sz="1200" b="0" i="0" kern="1200" dirty="0">
                <a:solidFill>
                  <a:schemeClr val="tx1"/>
                </a:solidFill>
                <a:effectLst/>
                <a:latin typeface="+mn-lt"/>
                <a:ea typeface="+mn-ea"/>
                <a:cs typeface="+mn-cs"/>
              </a:rPr>
              <a:t>decay-</a:t>
            </a:r>
            <a:r>
              <a:rPr lang="el-GR" altLang="zh-CN" sz="1200" b="0" i="0" kern="1200" dirty="0">
                <a:solidFill>
                  <a:schemeClr val="tx1"/>
                </a:solidFill>
                <a:effectLst/>
                <a:latin typeface="+mn-lt"/>
                <a:ea typeface="+mn-ea"/>
                <a:cs typeface="+mn-cs"/>
              </a:rPr>
              <a:t>ε</a:t>
            </a:r>
            <a:r>
              <a:rPr lang="en-US" altLang="zh-CN" sz="1200" b="0" i="0" kern="1200" dirty="0">
                <a:solidFill>
                  <a:schemeClr val="tx1"/>
                </a:solidFill>
                <a:effectLst/>
                <a:latin typeface="+mn-lt"/>
                <a:ea typeface="+mn-ea"/>
                <a:cs typeface="+mn-cs"/>
              </a:rPr>
              <a:t> greedy</a:t>
            </a:r>
            <a:r>
              <a:rPr lang="zh-CN" altLang="en-US" sz="1200" b="0" i="0" kern="1200" dirty="0">
                <a:solidFill>
                  <a:schemeClr val="tx1"/>
                </a:solidFill>
                <a:effectLst/>
                <a:latin typeface="+mn-lt"/>
                <a:ea typeface="+mn-ea"/>
                <a:cs typeface="+mn-cs"/>
              </a:rPr>
              <a:t>方法，以增加前期的</a:t>
            </a:r>
            <a:r>
              <a:rPr lang="en-US" altLang="zh-CN" sz="1200" b="0" i="0" kern="1200" dirty="0">
                <a:solidFill>
                  <a:schemeClr val="tx1"/>
                </a:solidFill>
                <a:effectLst/>
                <a:latin typeface="+mn-lt"/>
                <a:ea typeface="+mn-ea"/>
                <a:cs typeface="+mn-cs"/>
              </a:rPr>
              <a:t>exploration</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8E831F93-DC01-482F-AB5B-F81885DA7991}" type="slidenum">
              <a:rPr lang="zh-CN" altLang="en-US" smtClean="0"/>
              <a:t>19</a:t>
            </a:fld>
            <a:endParaRPr lang="zh-CN" altLang="en-US"/>
          </a:p>
        </p:txBody>
      </p:sp>
    </p:spTree>
    <p:extLst>
      <p:ext uri="{BB962C8B-B14F-4D97-AF65-F5344CB8AC3E}">
        <p14:creationId xmlns:p14="http://schemas.microsoft.com/office/powerpoint/2010/main" val="25110284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我们的游戏原型是线上多人对抗游戏贪吃蛇大作战</a:t>
            </a:r>
          </a:p>
        </p:txBody>
      </p:sp>
      <p:sp>
        <p:nvSpPr>
          <p:cNvPr id="4" name="灯片编号占位符 3"/>
          <p:cNvSpPr>
            <a:spLocks noGrp="1"/>
          </p:cNvSpPr>
          <p:nvPr>
            <p:ph type="sldNum" sz="quarter" idx="5"/>
          </p:nvPr>
        </p:nvSpPr>
        <p:spPr/>
        <p:txBody>
          <a:bodyPr/>
          <a:lstStyle/>
          <a:p>
            <a:fld id="{8E831F93-DC01-482F-AB5B-F81885DA7991}" type="slidenum">
              <a:rPr lang="zh-CN" altLang="en-US" smtClean="0"/>
              <a:t>2</a:t>
            </a:fld>
            <a:endParaRPr lang="zh-CN" altLang="en-US"/>
          </a:p>
        </p:txBody>
      </p:sp>
    </p:spTree>
    <p:extLst>
      <p:ext uri="{BB962C8B-B14F-4D97-AF65-F5344CB8AC3E}">
        <p14:creationId xmlns:p14="http://schemas.microsoft.com/office/powerpoint/2010/main" val="3652029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每次选择动作时，我们以</a:t>
            </a:r>
            <a:r>
              <a:rPr lang="el-GR" altLang="zh-CN" sz="1200" b="0" i="0" kern="1200" dirty="0">
                <a:solidFill>
                  <a:schemeClr val="tx1"/>
                </a:solidFill>
                <a:effectLst/>
                <a:latin typeface="+mn-lt"/>
                <a:ea typeface="+mn-ea"/>
                <a:cs typeface="+mn-cs"/>
              </a:rPr>
              <a:t>ε</a:t>
            </a:r>
            <a:r>
              <a:rPr lang="zh-CN" altLang="en-US" sz="1200" b="0" i="0" kern="1200" dirty="0">
                <a:solidFill>
                  <a:schemeClr val="tx1"/>
                </a:solidFill>
                <a:effectLst/>
                <a:latin typeface="+mn-lt"/>
                <a:ea typeface="+mn-ea"/>
                <a:cs typeface="+mn-cs"/>
              </a:rPr>
              <a:t>概率随机移动，以</a:t>
            </a:r>
            <a:r>
              <a:rPr lang="en-US" altLang="zh-CN" sz="1200" b="0" i="0" kern="1200" dirty="0">
                <a:solidFill>
                  <a:schemeClr val="tx1"/>
                </a:solidFill>
                <a:effectLst/>
                <a:latin typeface="+mn-lt"/>
                <a:ea typeface="+mn-ea"/>
                <a:cs typeface="+mn-cs"/>
              </a:rPr>
              <a:t>1-</a:t>
            </a:r>
            <a:r>
              <a:rPr lang="el-GR" altLang="zh-CN" sz="1200" b="0" i="0" kern="1200" dirty="0">
                <a:solidFill>
                  <a:schemeClr val="tx1"/>
                </a:solidFill>
                <a:effectLst/>
                <a:latin typeface="+mn-lt"/>
                <a:ea typeface="+mn-ea"/>
                <a:cs typeface="+mn-cs"/>
              </a:rPr>
              <a:t>ε</a:t>
            </a:r>
            <a:r>
              <a:rPr lang="zh-CN" altLang="en-US" sz="1200" b="0" i="0" kern="1200" dirty="0">
                <a:solidFill>
                  <a:schemeClr val="tx1"/>
                </a:solidFill>
                <a:effectLst/>
                <a:latin typeface="+mn-lt"/>
                <a:ea typeface="+mn-ea"/>
                <a:cs typeface="+mn-cs"/>
              </a:rPr>
              <a:t>概率选择</a:t>
            </a:r>
            <a:r>
              <a:rPr lang="en-US" altLang="zh-CN" sz="1200" b="0" i="0" kern="1200" dirty="0">
                <a:solidFill>
                  <a:schemeClr val="tx1"/>
                </a:solidFill>
                <a:effectLst/>
                <a:latin typeface="+mn-lt"/>
                <a:ea typeface="+mn-ea"/>
                <a:cs typeface="+mn-cs"/>
              </a:rPr>
              <a:t>Q</a:t>
            </a:r>
            <a:r>
              <a:rPr lang="zh-CN" altLang="en-US" sz="1200" b="0" i="0" kern="1200" dirty="0">
                <a:solidFill>
                  <a:schemeClr val="tx1"/>
                </a:solidFill>
                <a:effectLst/>
                <a:latin typeface="+mn-lt"/>
                <a:ea typeface="+mn-ea"/>
                <a:cs typeface="+mn-cs"/>
              </a:rPr>
              <a:t>网络打分最高的行动</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然后，动作经验存储在重放缓冲区中，然后我们从中随机采样小批次经验，这可以打破连续样本的相关性</a:t>
            </a:r>
          </a:p>
          <a:p>
            <a:r>
              <a:rPr lang="zh-CN" altLang="en-US" sz="1200" b="0" i="0" kern="1200" dirty="0">
                <a:solidFill>
                  <a:schemeClr val="tx1"/>
                </a:solidFill>
                <a:effectLst/>
                <a:latin typeface="+mn-lt"/>
                <a:ea typeface="+mn-ea"/>
                <a:cs typeface="+mn-cs"/>
              </a:rPr>
              <a:t>计算损失时，</a:t>
            </a:r>
            <a:r>
              <a:rPr lang="en-US" altLang="zh-CN" sz="1200" b="0" i="0" kern="1200" dirty="0">
                <a:solidFill>
                  <a:schemeClr val="tx1"/>
                </a:solidFill>
                <a:effectLst/>
                <a:latin typeface="+mn-lt"/>
                <a:ea typeface="+mn-ea"/>
                <a:cs typeface="+mn-cs"/>
              </a:rPr>
              <a:t>LOSS=</a:t>
            </a:r>
            <a:r>
              <a:rPr lang="zh-CN" altLang="en-US" sz="1200" b="0" i="0" kern="1200" dirty="0">
                <a:solidFill>
                  <a:schemeClr val="tx1"/>
                </a:solidFill>
                <a:effectLst/>
                <a:latin typeface="+mn-lt"/>
                <a:ea typeface="+mn-ea"/>
                <a:cs typeface="+mn-cs"/>
              </a:rPr>
              <a:t>预测 </a:t>
            </a:r>
            <a:r>
              <a:rPr lang="en-US" altLang="zh-CN" sz="1200" b="0" i="0" kern="1200" dirty="0">
                <a:solidFill>
                  <a:schemeClr val="tx1"/>
                </a:solidFill>
                <a:effectLst/>
                <a:latin typeface="+mn-lt"/>
                <a:ea typeface="+mn-ea"/>
                <a:cs typeface="+mn-cs"/>
              </a:rPr>
              <a:t>Q </a:t>
            </a:r>
            <a:r>
              <a:rPr lang="zh-CN" altLang="en-US" sz="1200" b="0" i="0" kern="1200" dirty="0">
                <a:solidFill>
                  <a:schemeClr val="tx1"/>
                </a:solidFill>
                <a:effectLst/>
                <a:latin typeface="+mn-lt"/>
                <a:ea typeface="+mn-ea"/>
                <a:cs typeface="+mn-cs"/>
              </a:rPr>
              <a:t>值和目标 </a:t>
            </a:r>
            <a:r>
              <a:rPr lang="en-US" altLang="zh-CN" sz="1200" b="0" i="0" kern="1200" dirty="0">
                <a:solidFill>
                  <a:schemeClr val="tx1"/>
                </a:solidFill>
                <a:effectLst/>
                <a:latin typeface="+mn-lt"/>
                <a:ea typeface="+mn-ea"/>
                <a:cs typeface="+mn-cs"/>
              </a:rPr>
              <a:t>Q </a:t>
            </a:r>
            <a:r>
              <a:rPr lang="zh-CN" altLang="en-US" sz="1200" b="0" i="0" kern="1200" dirty="0">
                <a:solidFill>
                  <a:schemeClr val="tx1"/>
                </a:solidFill>
                <a:effectLst/>
                <a:latin typeface="+mn-lt"/>
                <a:ea typeface="+mn-ea"/>
                <a:cs typeface="+mn-cs"/>
              </a:rPr>
              <a:t>值 </a:t>
            </a:r>
            <a:r>
              <a:rPr lang="en-US" altLang="zh-CN" sz="1200" b="0" i="0" kern="1200" dirty="0">
                <a:solidFill>
                  <a:schemeClr val="tx1"/>
                </a:solidFill>
                <a:effectLst/>
                <a:latin typeface="+mn-lt"/>
                <a:ea typeface="+mn-ea"/>
                <a:cs typeface="+mn-cs"/>
              </a:rPr>
              <a:t>– Q* </a:t>
            </a:r>
            <a:r>
              <a:rPr lang="zh-CN" altLang="en-US" sz="1200" b="0" i="0" kern="1200" dirty="0">
                <a:solidFill>
                  <a:schemeClr val="tx1"/>
                </a:solidFill>
                <a:effectLst/>
                <a:latin typeface="+mn-lt"/>
                <a:ea typeface="+mn-ea"/>
                <a:cs typeface="+mn-cs"/>
              </a:rPr>
              <a:t>的均方误差。</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这基本上是一个回归问题。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除此之外，我们还引入了</a:t>
            </a:r>
            <a:r>
              <a:rPr lang="en-US" altLang="zh-CN" sz="1200" b="0" i="0" kern="1200" dirty="0">
                <a:solidFill>
                  <a:schemeClr val="tx1"/>
                </a:solidFill>
                <a:effectLst/>
                <a:latin typeface="+mn-lt"/>
                <a:ea typeface="+mn-ea"/>
                <a:cs typeface="+mn-cs"/>
              </a:rPr>
              <a:t>decay-</a:t>
            </a:r>
            <a:r>
              <a:rPr lang="el-GR" altLang="zh-CN" sz="1200" b="0" i="0" kern="1200" dirty="0">
                <a:solidFill>
                  <a:schemeClr val="tx1"/>
                </a:solidFill>
                <a:effectLst/>
                <a:latin typeface="+mn-lt"/>
                <a:ea typeface="+mn-ea"/>
                <a:cs typeface="+mn-cs"/>
              </a:rPr>
              <a:t>ε</a:t>
            </a:r>
            <a:r>
              <a:rPr lang="en-US" altLang="zh-CN" sz="1200" b="0" i="0" kern="1200" dirty="0">
                <a:solidFill>
                  <a:schemeClr val="tx1"/>
                </a:solidFill>
                <a:effectLst/>
                <a:latin typeface="+mn-lt"/>
                <a:ea typeface="+mn-ea"/>
                <a:cs typeface="+mn-cs"/>
              </a:rPr>
              <a:t> greedy</a:t>
            </a:r>
            <a:r>
              <a:rPr lang="zh-CN" altLang="en-US" sz="1200" b="0" i="0" kern="1200" dirty="0">
                <a:solidFill>
                  <a:schemeClr val="tx1"/>
                </a:solidFill>
                <a:effectLst/>
                <a:latin typeface="+mn-lt"/>
                <a:ea typeface="+mn-ea"/>
                <a:cs typeface="+mn-cs"/>
              </a:rPr>
              <a:t>方法，以增加前期的</a:t>
            </a:r>
            <a:r>
              <a:rPr lang="en-US" altLang="zh-CN" sz="1200" b="0" i="0" kern="1200" dirty="0">
                <a:solidFill>
                  <a:schemeClr val="tx1"/>
                </a:solidFill>
                <a:effectLst/>
                <a:latin typeface="+mn-lt"/>
                <a:ea typeface="+mn-ea"/>
                <a:cs typeface="+mn-cs"/>
              </a:rPr>
              <a:t>exploration</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8E831F93-DC01-482F-AB5B-F81885DA7991}" type="slidenum">
              <a:rPr lang="zh-CN" altLang="en-US" smtClean="0"/>
              <a:t>20</a:t>
            </a:fld>
            <a:endParaRPr lang="zh-CN" altLang="en-US"/>
          </a:p>
        </p:txBody>
      </p:sp>
    </p:spTree>
    <p:extLst>
      <p:ext uri="{BB962C8B-B14F-4D97-AF65-F5344CB8AC3E}">
        <p14:creationId xmlns:p14="http://schemas.microsoft.com/office/powerpoint/2010/main" val="39877744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每次选择动作时，我们以</a:t>
            </a:r>
            <a:r>
              <a:rPr lang="el-GR" altLang="zh-CN" sz="1200" b="0" i="0" kern="1200" dirty="0">
                <a:solidFill>
                  <a:schemeClr val="tx1"/>
                </a:solidFill>
                <a:effectLst/>
                <a:latin typeface="+mn-lt"/>
                <a:ea typeface="+mn-ea"/>
                <a:cs typeface="+mn-cs"/>
              </a:rPr>
              <a:t>ε</a:t>
            </a:r>
            <a:r>
              <a:rPr lang="zh-CN" altLang="en-US" sz="1200" b="0" i="0" kern="1200" dirty="0">
                <a:solidFill>
                  <a:schemeClr val="tx1"/>
                </a:solidFill>
                <a:effectLst/>
                <a:latin typeface="+mn-lt"/>
                <a:ea typeface="+mn-ea"/>
                <a:cs typeface="+mn-cs"/>
              </a:rPr>
              <a:t>概率随机移动，以</a:t>
            </a:r>
            <a:r>
              <a:rPr lang="en-US" altLang="zh-CN" sz="1200" b="0" i="0" kern="1200" dirty="0">
                <a:solidFill>
                  <a:schemeClr val="tx1"/>
                </a:solidFill>
                <a:effectLst/>
                <a:latin typeface="+mn-lt"/>
                <a:ea typeface="+mn-ea"/>
                <a:cs typeface="+mn-cs"/>
              </a:rPr>
              <a:t>1-</a:t>
            </a:r>
            <a:r>
              <a:rPr lang="el-GR" altLang="zh-CN" sz="1200" b="0" i="0" kern="1200" dirty="0">
                <a:solidFill>
                  <a:schemeClr val="tx1"/>
                </a:solidFill>
                <a:effectLst/>
                <a:latin typeface="+mn-lt"/>
                <a:ea typeface="+mn-ea"/>
                <a:cs typeface="+mn-cs"/>
              </a:rPr>
              <a:t>ε</a:t>
            </a:r>
            <a:r>
              <a:rPr lang="zh-CN" altLang="en-US" sz="1200" b="0" i="0" kern="1200" dirty="0">
                <a:solidFill>
                  <a:schemeClr val="tx1"/>
                </a:solidFill>
                <a:effectLst/>
                <a:latin typeface="+mn-lt"/>
                <a:ea typeface="+mn-ea"/>
                <a:cs typeface="+mn-cs"/>
              </a:rPr>
              <a:t>概率选择</a:t>
            </a:r>
            <a:r>
              <a:rPr lang="en-US" altLang="zh-CN" sz="1200" b="0" i="0" kern="1200" dirty="0">
                <a:solidFill>
                  <a:schemeClr val="tx1"/>
                </a:solidFill>
                <a:effectLst/>
                <a:latin typeface="+mn-lt"/>
                <a:ea typeface="+mn-ea"/>
                <a:cs typeface="+mn-cs"/>
              </a:rPr>
              <a:t>Q</a:t>
            </a:r>
            <a:r>
              <a:rPr lang="zh-CN" altLang="en-US" sz="1200" b="0" i="0" kern="1200" dirty="0">
                <a:solidFill>
                  <a:schemeClr val="tx1"/>
                </a:solidFill>
                <a:effectLst/>
                <a:latin typeface="+mn-lt"/>
                <a:ea typeface="+mn-ea"/>
                <a:cs typeface="+mn-cs"/>
              </a:rPr>
              <a:t>网络打分最高的行动</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然后，动作经验存储在重放缓冲区中，然后我们从中随机采样小批次经验，这可以打破连续样本的相关性</a:t>
            </a:r>
          </a:p>
          <a:p>
            <a:r>
              <a:rPr lang="zh-CN" altLang="en-US" sz="1200" b="0" i="0" kern="1200" dirty="0">
                <a:solidFill>
                  <a:schemeClr val="tx1"/>
                </a:solidFill>
                <a:effectLst/>
                <a:latin typeface="+mn-lt"/>
                <a:ea typeface="+mn-ea"/>
                <a:cs typeface="+mn-cs"/>
              </a:rPr>
              <a:t>计算损失时，</a:t>
            </a:r>
            <a:r>
              <a:rPr lang="en-US" altLang="zh-CN" sz="1200" b="0" i="0" kern="1200" dirty="0">
                <a:solidFill>
                  <a:schemeClr val="tx1"/>
                </a:solidFill>
                <a:effectLst/>
                <a:latin typeface="+mn-lt"/>
                <a:ea typeface="+mn-ea"/>
                <a:cs typeface="+mn-cs"/>
              </a:rPr>
              <a:t>LOSS=</a:t>
            </a:r>
            <a:r>
              <a:rPr lang="zh-CN" altLang="en-US" sz="1200" b="0" i="0" kern="1200" dirty="0">
                <a:solidFill>
                  <a:schemeClr val="tx1"/>
                </a:solidFill>
                <a:effectLst/>
                <a:latin typeface="+mn-lt"/>
                <a:ea typeface="+mn-ea"/>
                <a:cs typeface="+mn-cs"/>
              </a:rPr>
              <a:t>预测 </a:t>
            </a:r>
            <a:r>
              <a:rPr lang="en-US" altLang="zh-CN" sz="1200" b="0" i="0" kern="1200" dirty="0">
                <a:solidFill>
                  <a:schemeClr val="tx1"/>
                </a:solidFill>
                <a:effectLst/>
                <a:latin typeface="+mn-lt"/>
                <a:ea typeface="+mn-ea"/>
                <a:cs typeface="+mn-cs"/>
              </a:rPr>
              <a:t>Q </a:t>
            </a:r>
            <a:r>
              <a:rPr lang="zh-CN" altLang="en-US" sz="1200" b="0" i="0" kern="1200" dirty="0">
                <a:solidFill>
                  <a:schemeClr val="tx1"/>
                </a:solidFill>
                <a:effectLst/>
                <a:latin typeface="+mn-lt"/>
                <a:ea typeface="+mn-ea"/>
                <a:cs typeface="+mn-cs"/>
              </a:rPr>
              <a:t>值和目标 </a:t>
            </a:r>
            <a:r>
              <a:rPr lang="en-US" altLang="zh-CN" sz="1200" b="0" i="0" kern="1200" dirty="0">
                <a:solidFill>
                  <a:schemeClr val="tx1"/>
                </a:solidFill>
                <a:effectLst/>
                <a:latin typeface="+mn-lt"/>
                <a:ea typeface="+mn-ea"/>
                <a:cs typeface="+mn-cs"/>
              </a:rPr>
              <a:t>Q </a:t>
            </a:r>
            <a:r>
              <a:rPr lang="zh-CN" altLang="en-US" sz="1200" b="0" i="0" kern="1200" dirty="0">
                <a:solidFill>
                  <a:schemeClr val="tx1"/>
                </a:solidFill>
                <a:effectLst/>
                <a:latin typeface="+mn-lt"/>
                <a:ea typeface="+mn-ea"/>
                <a:cs typeface="+mn-cs"/>
              </a:rPr>
              <a:t>值 </a:t>
            </a:r>
            <a:r>
              <a:rPr lang="en-US" altLang="zh-CN" sz="1200" b="0" i="0" kern="1200" dirty="0">
                <a:solidFill>
                  <a:schemeClr val="tx1"/>
                </a:solidFill>
                <a:effectLst/>
                <a:latin typeface="+mn-lt"/>
                <a:ea typeface="+mn-ea"/>
                <a:cs typeface="+mn-cs"/>
              </a:rPr>
              <a:t>– Q* </a:t>
            </a:r>
            <a:r>
              <a:rPr lang="zh-CN" altLang="en-US" sz="1200" b="0" i="0" kern="1200" dirty="0">
                <a:solidFill>
                  <a:schemeClr val="tx1"/>
                </a:solidFill>
                <a:effectLst/>
                <a:latin typeface="+mn-lt"/>
                <a:ea typeface="+mn-ea"/>
                <a:cs typeface="+mn-cs"/>
              </a:rPr>
              <a:t>的均方误差。</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这基本上是一个回归问题。</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除此之外，我们还引入了</a:t>
            </a:r>
            <a:r>
              <a:rPr lang="en-US" altLang="zh-CN" sz="1200" b="0" i="0" kern="1200" dirty="0">
                <a:solidFill>
                  <a:schemeClr val="tx1"/>
                </a:solidFill>
                <a:effectLst/>
                <a:latin typeface="+mn-lt"/>
                <a:ea typeface="+mn-ea"/>
                <a:cs typeface="+mn-cs"/>
              </a:rPr>
              <a:t>decay-</a:t>
            </a:r>
            <a:r>
              <a:rPr lang="el-GR" altLang="zh-CN" sz="1200" b="0" i="0" kern="1200" dirty="0">
                <a:solidFill>
                  <a:schemeClr val="tx1"/>
                </a:solidFill>
                <a:effectLst/>
                <a:latin typeface="+mn-lt"/>
                <a:ea typeface="+mn-ea"/>
                <a:cs typeface="+mn-cs"/>
              </a:rPr>
              <a:t>ε</a:t>
            </a:r>
            <a:r>
              <a:rPr lang="en-US" altLang="zh-CN" sz="1200" b="0" i="0" kern="1200" dirty="0">
                <a:solidFill>
                  <a:schemeClr val="tx1"/>
                </a:solidFill>
                <a:effectLst/>
                <a:latin typeface="+mn-lt"/>
                <a:ea typeface="+mn-ea"/>
                <a:cs typeface="+mn-cs"/>
              </a:rPr>
              <a:t> greedy</a:t>
            </a:r>
            <a:r>
              <a:rPr lang="zh-CN" altLang="en-US" sz="1200" b="0" i="0" kern="1200" dirty="0">
                <a:solidFill>
                  <a:schemeClr val="tx1"/>
                </a:solidFill>
                <a:effectLst/>
                <a:latin typeface="+mn-lt"/>
                <a:ea typeface="+mn-ea"/>
                <a:cs typeface="+mn-cs"/>
              </a:rPr>
              <a:t>方法，以增加前期的</a:t>
            </a:r>
            <a:r>
              <a:rPr lang="en-US" altLang="zh-CN" sz="1200" b="0" i="0" kern="1200" dirty="0">
                <a:solidFill>
                  <a:schemeClr val="tx1"/>
                </a:solidFill>
                <a:effectLst/>
                <a:latin typeface="+mn-lt"/>
                <a:ea typeface="+mn-ea"/>
                <a:cs typeface="+mn-cs"/>
              </a:rPr>
              <a:t>exploration</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8E831F93-DC01-482F-AB5B-F81885DA7991}" type="slidenum">
              <a:rPr lang="zh-CN" altLang="en-US" smtClean="0"/>
              <a:t>21</a:t>
            </a:fld>
            <a:endParaRPr lang="zh-CN" altLang="en-US"/>
          </a:p>
        </p:txBody>
      </p:sp>
    </p:spTree>
    <p:extLst>
      <p:ext uri="{BB962C8B-B14F-4D97-AF65-F5344CB8AC3E}">
        <p14:creationId xmlns:p14="http://schemas.microsoft.com/office/powerpoint/2010/main" val="42420573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br>
              <a:rPr lang="zh-CN" altLang="en-US" sz="1200" b="0" i="0" kern="1200" dirty="0">
                <a:solidFill>
                  <a:schemeClr val="tx1"/>
                </a:solidFill>
                <a:effectLst/>
                <a:latin typeface="+mn-lt"/>
                <a:ea typeface="+mn-ea"/>
                <a:cs typeface="+mn-cs"/>
              </a:rPr>
            </a:br>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pygame</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创建图形元素以响应键盘输入，用于制作游戏图形界面。</a:t>
            </a:r>
          </a:p>
          <a:p>
            <a:r>
              <a:rPr lang="en-US" altLang="zh-CN" sz="1200" b="0" i="0" kern="1200" dirty="0">
                <a:solidFill>
                  <a:schemeClr val="tx1"/>
                </a:solidFill>
                <a:effectLst/>
                <a:latin typeface="+mn-lt"/>
                <a:ea typeface="+mn-ea"/>
                <a:cs typeface="+mn-cs"/>
              </a:rPr>
              <a:t>• random: </a:t>
            </a:r>
            <a:r>
              <a:rPr lang="zh-CN" altLang="en-US" sz="1200" b="0" i="0" kern="1200" dirty="0">
                <a:solidFill>
                  <a:schemeClr val="tx1"/>
                </a:solidFill>
                <a:effectLst/>
                <a:latin typeface="+mn-lt"/>
                <a:ea typeface="+mn-ea"/>
                <a:cs typeface="+mn-cs"/>
              </a:rPr>
              <a:t>生成随机数的</a:t>
            </a:r>
            <a:r>
              <a:rPr lang="en-US" altLang="zh-CN" sz="1200" b="0" i="0" kern="1200" dirty="0">
                <a:solidFill>
                  <a:schemeClr val="tx1"/>
                </a:solidFill>
                <a:effectLst/>
                <a:latin typeface="+mn-lt"/>
                <a:ea typeface="+mn-ea"/>
                <a:cs typeface="+mn-cs"/>
              </a:rPr>
              <a:t>Python</a:t>
            </a:r>
            <a:r>
              <a:rPr lang="zh-CN" altLang="en-US" sz="1200" b="0" i="0" kern="1200" dirty="0">
                <a:solidFill>
                  <a:schemeClr val="tx1"/>
                </a:solidFill>
                <a:effectLst/>
                <a:latin typeface="+mn-lt"/>
                <a:ea typeface="+mn-ea"/>
                <a:cs typeface="+mn-cs"/>
              </a:rPr>
              <a:t>库，用于游戏逻辑和图形用户界面的各个方面。</a:t>
            </a:r>
          </a:p>
          <a:p>
            <a:r>
              <a:rPr lang="en-US" altLang="zh-CN" sz="1200" b="0" i="0" kern="1200" dirty="0">
                <a:solidFill>
                  <a:schemeClr val="tx1"/>
                </a:solidFill>
                <a:effectLst/>
                <a:latin typeface="+mn-lt"/>
                <a:ea typeface="+mn-ea"/>
                <a:cs typeface="+mn-cs"/>
              </a:rPr>
              <a:t>• </a:t>
            </a:r>
            <a:r>
              <a:rPr lang="en-US" altLang="zh-CN" sz="1200" b="0" i="0" kern="1200" dirty="0" err="1">
                <a:solidFill>
                  <a:schemeClr val="tx1"/>
                </a:solidFill>
                <a:effectLst/>
                <a:latin typeface="+mn-lt"/>
                <a:ea typeface="+mn-ea"/>
                <a:cs typeface="+mn-cs"/>
              </a:rPr>
              <a:t>numpy</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用于科学计算的基础库，对于高效处理大型多维数组和矩阵至关重要。</a:t>
            </a:r>
          </a:p>
          <a:p>
            <a:r>
              <a:rPr lang="en-US" altLang="zh-CN" sz="1200" b="0" i="0" kern="1200" dirty="0">
                <a:solidFill>
                  <a:schemeClr val="tx1"/>
                </a:solidFill>
                <a:effectLst/>
                <a:latin typeface="+mn-lt"/>
                <a:ea typeface="+mn-ea"/>
                <a:cs typeface="+mn-cs"/>
              </a:rPr>
              <a:t>• torch: </a:t>
            </a:r>
            <a:r>
              <a:rPr lang="zh-CN" altLang="en-US" sz="1200" b="0" i="0" kern="1200" dirty="0">
                <a:solidFill>
                  <a:schemeClr val="tx1"/>
                </a:solidFill>
                <a:effectLst/>
                <a:latin typeface="+mn-lt"/>
                <a:ea typeface="+mn-ea"/>
                <a:cs typeface="+mn-cs"/>
              </a:rPr>
              <a:t>提供深度学习工具和库的机器学习库，对于实现人工智能算法至关重要</a:t>
            </a:r>
          </a:p>
          <a:p>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23</a:t>
            </a:fld>
            <a:endParaRPr lang="zh-CN" altLang="en-US"/>
          </a:p>
        </p:txBody>
      </p:sp>
    </p:spTree>
    <p:extLst>
      <p:ext uri="{BB962C8B-B14F-4D97-AF65-F5344CB8AC3E}">
        <p14:creationId xmlns:p14="http://schemas.microsoft.com/office/powerpoint/2010/main" val="37900169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24</a:t>
            </a:fld>
            <a:endParaRPr lang="zh-CN" altLang="en-US"/>
          </a:p>
        </p:txBody>
      </p:sp>
    </p:spTree>
    <p:extLst>
      <p:ext uri="{BB962C8B-B14F-4D97-AF65-F5344CB8AC3E}">
        <p14:creationId xmlns:p14="http://schemas.microsoft.com/office/powerpoint/2010/main" val="16638504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我们将游戏规则简化如下</a:t>
            </a:r>
            <a:endParaRPr lang="en-US" altLang="zh-CN" dirty="0"/>
          </a:p>
          <a:p>
            <a:r>
              <a:rPr lang="zh-CN" altLang="en-US" dirty="0"/>
              <a:t>如果要提高得分，就要尽可能吃到食物或者击杀其他蛇</a:t>
            </a:r>
          </a:p>
        </p:txBody>
      </p:sp>
      <p:sp>
        <p:nvSpPr>
          <p:cNvPr id="4" name="灯片编号占位符 3"/>
          <p:cNvSpPr>
            <a:spLocks noGrp="1"/>
          </p:cNvSpPr>
          <p:nvPr>
            <p:ph type="sldNum" sz="quarter" idx="5"/>
          </p:nvPr>
        </p:nvSpPr>
        <p:spPr/>
        <p:txBody>
          <a:bodyPr/>
          <a:lstStyle/>
          <a:p>
            <a:fld id="{8E831F93-DC01-482F-AB5B-F81885DA7991}" type="slidenum">
              <a:rPr lang="zh-CN" altLang="en-US" smtClean="0"/>
              <a:t>3</a:t>
            </a:fld>
            <a:endParaRPr lang="zh-CN" altLang="en-US"/>
          </a:p>
        </p:txBody>
      </p:sp>
    </p:spTree>
    <p:extLst>
      <p:ext uri="{BB962C8B-B14F-4D97-AF65-F5344CB8AC3E}">
        <p14:creationId xmlns:p14="http://schemas.microsoft.com/office/powerpoint/2010/main" val="1593024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不同于课上的经典游戏</a:t>
            </a:r>
            <a:endParaRPr lang="en-US" altLang="zh-CN" dirty="0"/>
          </a:p>
          <a:p>
            <a:r>
              <a:rPr lang="zh-CN" altLang="en-US" dirty="0"/>
              <a:t>贪吃蛇大作战，能够代表相同角色</a:t>
            </a:r>
            <a:endParaRPr lang="en-US" altLang="zh-CN" dirty="0"/>
          </a:p>
          <a:p>
            <a:r>
              <a:rPr lang="zh-CN" altLang="en-US" dirty="0"/>
              <a:t>互相对抗的含义，比较它们吃食物、保护自己、攻击别的蛇的能力</a:t>
            </a:r>
          </a:p>
        </p:txBody>
      </p:sp>
      <p:sp>
        <p:nvSpPr>
          <p:cNvPr id="4" name="灯片编号占位符 3"/>
          <p:cNvSpPr>
            <a:spLocks noGrp="1"/>
          </p:cNvSpPr>
          <p:nvPr>
            <p:ph type="sldNum" sz="quarter" idx="5"/>
          </p:nvPr>
        </p:nvSpPr>
        <p:spPr/>
        <p:txBody>
          <a:bodyPr/>
          <a:lstStyle/>
          <a:p>
            <a:fld id="{8E831F93-DC01-482F-AB5B-F81885DA7991}" type="slidenum">
              <a:rPr lang="zh-CN" altLang="en-US" smtClean="0"/>
              <a:t>4</a:t>
            </a:fld>
            <a:endParaRPr lang="zh-CN" altLang="en-US"/>
          </a:p>
        </p:txBody>
      </p:sp>
    </p:spTree>
    <p:extLst>
      <p:ext uri="{BB962C8B-B14F-4D97-AF65-F5344CB8AC3E}">
        <p14:creationId xmlns:p14="http://schemas.microsoft.com/office/powerpoint/2010/main" val="5723946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首先为了便于训练和测试我们引入了两个基础</a:t>
            </a:r>
            <a:r>
              <a:rPr lang="en-US" altLang="zh-CN" dirty="0"/>
              <a:t>agent</a:t>
            </a:r>
          </a:p>
          <a:p>
            <a:r>
              <a:rPr lang="zh-CN" altLang="en-US" dirty="0"/>
              <a:t>第一个充当障碍物</a:t>
            </a:r>
          </a:p>
        </p:txBody>
      </p:sp>
      <p:sp>
        <p:nvSpPr>
          <p:cNvPr id="4" name="灯片编号占位符 3"/>
          <p:cNvSpPr>
            <a:spLocks noGrp="1"/>
          </p:cNvSpPr>
          <p:nvPr>
            <p:ph type="sldNum" sz="quarter" idx="5"/>
          </p:nvPr>
        </p:nvSpPr>
        <p:spPr/>
        <p:txBody>
          <a:bodyPr/>
          <a:lstStyle/>
          <a:p>
            <a:fld id="{8E831F93-DC01-482F-AB5B-F81885DA7991}" type="slidenum">
              <a:rPr lang="zh-CN" altLang="en-US" smtClean="0"/>
              <a:t>5</a:t>
            </a:fld>
            <a:endParaRPr lang="zh-CN" altLang="en-US"/>
          </a:p>
        </p:txBody>
      </p:sp>
    </p:spTree>
    <p:extLst>
      <p:ext uri="{BB962C8B-B14F-4D97-AF65-F5344CB8AC3E}">
        <p14:creationId xmlns:p14="http://schemas.microsoft.com/office/powerpoint/2010/main" val="37345507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第二个抢夺食物，是很好的辅助训练的函数</a:t>
            </a:r>
          </a:p>
        </p:txBody>
      </p:sp>
      <p:sp>
        <p:nvSpPr>
          <p:cNvPr id="4" name="灯片编号占位符 3"/>
          <p:cNvSpPr>
            <a:spLocks noGrp="1"/>
          </p:cNvSpPr>
          <p:nvPr>
            <p:ph type="sldNum" sz="quarter" idx="5"/>
          </p:nvPr>
        </p:nvSpPr>
        <p:spPr/>
        <p:txBody>
          <a:bodyPr/>
          <a:lstStyle/>
          <a:p>
            <a:fld id="{8E831F93-DC01-482F-AB5B-F81885DA7991}" type="slidenum">
              <a:rPr lang="zh-CN" altLang="en-US" smtClean="0"/>
              <a:t>6</a:t>
            </a:fld>
            <a:endParaRPr lang="zh-CN" altLang="en-US"/>
          </a:p>
        </p:txBody>
      </p:sp>
    </p:spTree>
    <p:extLst>
      <p:ext uri="{BB962C8B-B14F-4D97-AF65-F5344CB8AC3E}">
        <p14:creationId xmlns:p14="http://schemas.microsoft.com/office/powerpoint/2010/main" val="32370863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ea typeface="等线" panose="02010600030101010101" pitchFamily="2" charset="-122"/>
                <a:cs typeface="Times New Roman" panose="02020603050405020304" pitchFamily="18" charset="0"/>
              </a:rPr>
              <a:t>我们使用的第一种基于对抗性搜索的算法是</a:t>
            </a:r>
            <a:r>
              <a:rPr lang="en-US" altLang="zh-CN" sz="1800" dirty="0">
                <a:effectLst/>
                <a:ea typeface="等线" panose="02010600030101010101" pitchFamily="2" charset="-122"/>
                <a:cs typeface="Times New Roman" panose="02020603050405020304" pitchFamily="18" charset="0"/>
              </a:rPr>
              <a:t>Minimax</a:t>
            </a:r>
            <a:r>
              <a:rPr lang="zh-CN" altLang="zh-CN" sz="1800" dirty="0">
                <a:effectLst/>
                <a:ea typeface="等线" panose="02010600030101010101" pitchFamily="2" charset="-122"/>
                <a:cs typeface="Times New Roman" panose="02020603050405020304" pitchFamily="18" charset="0"/>
              </a:rPr>
              <a:t>算法。</a:t>
            </a:r>
            <a:r>
              <a:rPr lang="zh-CN" altLang="en-US" sz="1800" dirty="0">
                <a:effectLst/>
                <a:ea typeface="等线" panose="02010600030101010101" pitchFamily="2" charset="-122"/>
                <a:cs typeface="Times New Roman" panose="02020603050405020304" pitchFamily="18" charset="0"/>
              </a:rPr>
              <a:t>这是将</a:t>
            </a:r>
            <a:r>
              <a:rPr lang="en-US" altLang="zh-CN" sz="1800" dirty="0">
                <a:effectLst/>
                <a:ea typeface="等线" panose="02010600030101010101" pitchFamily="2" charset="-122"/>
                <a:cs typeface="Times New Roman" panose="02020603050405020304" pitchFamily="18" charset="0"/>
              </a:rPr>
              <a:t>minimax</a:t>
            </a:r>
            <a:r>
              <a:rPr lang="zh-CN" altLang="en-US" sz="1800" dirty="0">
                <a:effectLst/>
                <a:ea typeface="等线" panose="02010600030101010101" pitchFamily="2" charset="-122"/>
                <a:cs typeface="Times New Roman" panose="02020603050405020304" pitchFamily="18" charset="0"/>
              </a:rPr>
              <a:t>运用于贪吃蛇的伪代码。</a:t>
            </a:r>
            <a:r>
              <a:rPr lang="zh-CN" altLang="zh-CN" sz="1800" dirty="0">
                <a:effectLst/>
                <a:ea typeface="等线" panose="02010600030101010101" pitchFamily="2" charset="-122"/>
                <a:cs typeface="Times New Roman" panose="02020603050405020304" pitchFamily="18" charset="0"/>
              </a:rPr>
              <a:t>我们实现的</a:t>
            </a:r>
            <a:r>
              <a:rPr lang="zh-CN" altLang="en-US" sz="1800" dirty="0">
                <a:effectLst/>
                <a:ea typeface="等线" panose="02010600030101010101" pitchFamily="2" charset="-122"/>
                <a:cs typeface="Times New Roman" panose="02020603050405020304" pitchFamily="18" charset="0"/>
              </a:rPr>
              <a:t>方法与</a:t>
            </a:r>
            <a:r>
              <a:rPr lang="zh-CN" altLang="zh-CN" sz="1800" dirty="0">
                <a:effectLst/>
                <a:ea typeface="等线" panose="02010600030101010101" pitchFamily="2" charset="-122"/>
                <a:cs typeface="Times New Roman" panose="02020603050405020304" pitchFamily="18" charset="0"/>
              </a:rPr>
              <a:t>课上所讲的基本一致。</a:t>
            </a:r>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7</a:t>
            </a:fld>
            <a:endParaRPr lang="zh-CN" altLang="en-US"/>
          </a:p>
        </p:txBody>
      </p:sp>
    </p:spTree>
    <p:extLst>
      <p:ext uri="{BB962C8B-B14F-4D97-AF65-F5344CB8AC3E}">
        <p14:creationId xmlns:p14="http://schemas.microsoft.com/office/powerpoint/2010/main" val="3078589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ea typeface="等线" panose="02010600030101010101" pitchFamily="2" charset="-122"/>
                <a:cs typeface="Times New Roman" panose="02020603050405020304" pitchFamily="18" charset="0"/>
              </a:rPr>
              <a:t>在这个算法中，我们的</a:t>
            </a:r>
            <a:r>
              <a:rPr lang="en-US" altLang="zh-CN" sz="1800" dirty="0">
                <a:effectLst/>
                <a:ea typeface="等线" panose="02010600030101010101" pitchFamily="2" charset="-122"/>
                <a:cs typeface="Times New Roman" panose="02020603050405020304" pitchFamily="18" charset="0"/>
              </a:rPr>
              <a:t>minimax</a:t>
            </a:r>
            <a:r>
              <a:rPr lang="zh-CN" altLang="zh-CN" sz="1800" dirty="0">
                <a:effectLst/>
                <a:ea typeface="等线" panose="02010600030101010101" pitchFamily="2" charset="-122"/>
                <a:cs typeface="Times New Roman" panose="02020603050405020304" pitchFamily="18" charset="0"/>
              </a:rPr>
              <a:t>蛇会在假设所有对手蛇采取最优行动的条件下来判断自己的下一步行动，使自己的得分最大化。在</a:t>
            </a:r>
            <a:r>
              <a:rPr lang="en-US" altLang="zh-CN" sz="1800" dirty="0">
                <a:effectLst/>
                <a:ea typeface="等线" panose="02010600030101010101" pitchFamily="2" charset="-122"/>
                <a:cs typeface="Times New Roman" panose="02020603050405020304" pitchFamily="18" charset="0"/>
              </a:rPr>
              <a:t>Max</a:t>
            </a:r>
            <a:r>
              <a:rPr lang="zh-CN" altLang="zh-CN" sz="1800" dirty="0">
                <a:effectLst/>
                <a:ea typeface="等线" panose="02010600030101010101" pitchFamily="2" charset="-122"/>
                <a:cs typeface="Times New Roman" panose="02020603050405020304" pitchFamily="18" charset="0"/>
              </a:rPr>
              <a:t>层，也就是</a:t>
            </a:r>
            <a:r>
              <a:rPr lang="en-US" altLang="zh-CN" sz="1800" dirty="0" err="1">
                <a:effectLst/>
                <a:ea typeface="等线" panose="02010600030101010101" pitchFamily="2" charset="-122"/>
                <a:cs typeface="Times New Roman" panose="02020603050405020304" pitchFamily="18" charset="0"/>
              </a:rPr>
              <a:t>minimaxSnake</a:t>
            </a:r>
            <a:r>
              <a:rPr lang="zh-CN" altLang="en-US" sz="1800" dirty="0">
                <a:effectLst/>
                <a:ea typeface="等线" panose="02010600030101010101" pitchFamily="2" charset="-122"/>
                <a:cs typeface="Times New Roman" panose="02020603050405020304" pitchFamily="18" charset="0"/>
              </a:rPr>
              <a:t>行动</a:t>
            </a:r>
            <a:r>
              <a:rPr lang="zh-CN" altLang="zh-CN" sz="1800" dirty="0">
                <a:effectLst/>
                <a:ea typeface="等线" panose="02010600030101010101" pitchFamily="2" charset="-122"/>
                <a:cs typeface="Times New Roman" panose="02020603050405020304" pitchFamily="18" charset="0"/>
              </a:rPr>
              <a:t>的回合，选择子节点中分值最大的行动。在</a:t>
            </a:r>
            <a:r>
              <a:rPr lang="en-US" altLang="zh-CN" sz="1800" dirty="0">
                <a:effectLst/>
                <a:ea typeface="等线" panose="02010600030101010101" pitchFamily="2" charset="-122"/>
                <a:cs typeface="Times New Roman" panose="02020603050405020304" pitchFamily="18" charset="0"/>
              </a:rPr>
              <a:t>Min</a:t>
            </a:r>
            <a:r>
              <a:rPr lang="zh-CN" altLang="zh-CN" sz="1800" dirty="0">
                <a:effectLst/>
                <a:ea typeface="等线" panose="02010600030101010101" pitchFamily="2" charset="-122"/>
                <a:cs typeface="Times New Roman" panose="02020603050405020304" pitchFamily="18" charset="0"/>
              </a:rPr>
              <a:t>层，也就是</a:t>
            </a:r>
            <a:r>
              <a:rPr lang="zh-CN" altLang="en-US" sz="1800" dirty="0">
                <a:effectLst/>
                <a:ea typeface="等线" panose="02010600030101010101" pitchFamily="2" charset="-122"/>
                <a:cs typeface="Times New Roman" panose="02020603050405020304" pitchFamily="18" charset="0"/>
              </a:rPr>
              <a:t>所有</a:t>
            </a:r>
            <a:r>
              <a:rPr lang="zh-CN" altLang="zh-CN" sz="1800" dirty="0">
                <a:effectLst/>
                <a:ea typeface="等线" panose="02010600030101010101" pitchFamily="2" charset="-122"/>
                <a:cs typeface="Times New Roman" panose="02020603050405020304" pitchFamily="18" charset="0"/>
              </a:rPr>
              <a:t>对手</a:t>
            </a:r>
            <a:r>
              <a:rPr lang="zh-CN" altLang="en-US" sz="1800" dirty="0">
                <a:effectLst/>
                <a:ea typeface="等线" panose="02010600030101010101" pitchFamily="2" charset="-122"/>
                <a:cs typeface="Times New Roman" panose="02020603050405020304" pitchFamily="18" charset="0"/>
              </a:rPr>
              <a:t>蛇</a:t>
            </a:r>
            <a:r>
              <a:rPr lang="zh-CN" altLang="zh-CN" sz="1800" dirty="0">
                <a:effectLst/>
                <a:ea typeface="等线" panose="02010600030101010101" pitchFamily="2" charset="-122"/>
                <a:cs typeface="Times New Roman" panose="02020603050405020304" pitchFamily="18" charset="0"/>
              </a:rPr>
              <a:t>的回合，选择子节点中分值最小的</a:t>
            </a:r>
            <a:r>
              <a:rPr lang="zh-CN" altLang="en-US" sz="1800" dirty="0">
                <a:effectLst/>
                <a:ea typeface="等线" panose="02010600030101010101" pitchFamily="2" charset="-122"/>
                <a:cs typeface="Times New Roman" panose="02020603050405020304" pitchFamily="18" charset="0"/>
              </a:rPr>
              <a:t>行动。通过不断递归调用</a:t>
            </a:r>
            <a:r>
              <a:rPr lang="en-US" altLang="zh-CN" sz="1800" dirty="0">
                <a:effectLst/>
                <a:ea typeface="等线" panose="02010600030101010101" pitchFamily="2" charset="-122"/>
                <a:cs typeface="Times New Roman" panose="02020603050405020304" pitchFamily="18" charset="0"/>
              </a:rPr>
              <a:t>minimax</a:t>
            </a:r>
            <a:r>
              <a:rPr lang="zh-CN" altLang="en-US" sz="1800" dirty="0">
                <a:effectLst/>
                <a:ea typeface="等线" panose="02010600030101010101" pitchFamily="2" charset="-122"/>
                <a:cs typeface="Times New Roman" panose="02020603050405020304" pitchFamily="18" charset="0"/>
              </a:rPr>
              <a:t>函数</a:t>
            </a:r>
            <a:r>
              <a:rPr lang="zh-CN" altLang="zh-CN" sz="1800" dirty="0">
                <a:effectLst/>
                <a:ea typeface="等线" panose="02010600030101010101" pitchFamily="2" charset="-122"/>
                <a:cs typeface="Times New Roman" panose="02020603050405020304" pitchFamily="18" charset="0"/>
              </a:rPr>
              <a:t>直到根节点。最终我们选择根节点分值最高的</a:t>
            </a:r>
            <a:r>
              <a:rPr lang="zh-CN" altLang="en-US" sz="1800" dirty="0">
                <a:effectLst/>
                <a:ea typeface="等线" panose="02010600030101010101" pitchFamily="2" charset="-122"/>
                <a:cs typeface="Times New Roman" panose="02020603050405020304" pitchFamily="18" charset="0"/>
              </a:rPr>
              <a:t>行动</a:t>
            </a:r>
            <a:r>
              <a:rPr lang="zh-CN" altLang="zh-CN" sz="1800" dirty="0">
                <a:effectLst/>
                <a:ea typeface="等线" panose="02010600030101010101" pitchFamily="2" charset="-122"/>
                <a:cs typeface="Times New Roman" panose="02020603050405020304" pitchFamily="18" charset="0"/>
              </a:rPr>
              <a:t>作为</a:t>
            </a:r>
            <a:r>
              <a:rPr lang="en-US" altLang="zh-CN" sz="1800" dirty="0" err="1">
                <a:effectLst/>
                <a:latin typeface="等线" panose="02010600030101010101" pitchFamily="2" charset="-122"/>
                <a:cs typeface="Times New Roman" panose="02020603050405020304" pitchFamily="18" charset="0"/>
              </a:rPr>
              <a:t>minimaxSnake</a:t>
            </a:r>
            <a:r>
              <a:rPr lang="zh-CN" altLang="zh-CN" sz="1800" dirty="0">
                <a:effectLst/>
                <a:ea typeface="等线" panose="02010600030101010101" pitchFamily="2" charset="-122"/>
                <a:cs typeface="Times New Roman" panose="02020603050405020304" pitchFamily="18" charset="0"/>
              </a:rPr>
              <a:t>的最优行动。</a:t>
            </a:r>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8</a:t>
            </a:fld>
            <a:endParaRPr lang="zh-CN" altLang="en-US"/>
          </a:p>
        </p:txBody>
      </p:sp>
    </p:spTree>
    <p:extLst>
      <p:ext uri="{BB962C8B-B14F-4D97-AF65-F5344CB8AC3E}">
        <p14:creationId xmlns:p14="http://schemas.microsoft.com/office/powerpoint/2010/main" val="952850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effectLst/>
                <a:ea typeface="等线" panose="02010600030101010101" pitchFamily="2" charset="-122"/>
                <a:cs typeface="Times New Roman" panose="02020603050405020304" pitchFamily="18" charset="0"/>
              </a:rPr>
              <a:t>值得注意的是，</a:t>
            </a:r>
            <a:r>
              <a:rPr lang="zh-CN" altLang="zh-CN" sz="1800" dirty="0">
                <a:effectLst/>
                <a:ea typeface="等线" panose="02010600030101010101" pitchFamily="2" charset="-122"/>
                <a:cs typeface="Times New Roman" panose="02020603050405020304" pitchFamily="18" charset="0"/>
              </a:rPr>
              <a:t>我们的</a:t>
            </a:r>
            <a:r>
              <a:rPr lang="en-US" altLang="zh-CN" sz="1800" dirty="0">
                <a:effectLst/>
                <a:ea typeface="等线" panose="02010600030101010101" pitchFamily="2" charset="-122"/>
                <a:cs typeface="Times New Roman" panose="02020603050405020304" pitchFamily="18" charset="0"/>
              </a:rPr>
              <a:t>minimax</a:t>
            </a:r>
            <a:r>
              <a:rPr lang="zh-CN" altLang="zh-CN" sz="1800" dirty="0">
                <a:effectLst/>
                <a:ea typeface="等线" panose="02010600030101010101" pitchFamily="2" charset="-122"/>
                <a:cs typeface="Times New Roman" panose="02020603050405020304" pitchFamily="18" charset="0"/>
              </a:rPr>
              <a:t>蛇有多个对手，所以需要对每个对手蛇都计算</a:t>
            </a:r>
            <a:r>
              <a:rPr lang="en-US" altLang="zh-CN" sz="1800" dirty="0">
                <a:effectLst/>
                <a:ea typeface="等线" panose="02010600030101010101" pitchFamily="2" charset="-122"/>
                <a:cs typeface="Times New Roman" panose="02020603050405020304" pitchFamily="18" charset="0"/>
              </a:rPr>
              <a:t>min</a:t>
            </a:r>
            <a:r>
              <a:rPr lang="zh-CN" altLang="zh-CN" sz="1800" dirty="0">
                <a:effectLst/>
                <a:ea typeface="等线" panose="02010600030101010101" pitchFamily="2" charset="-122"/>
                <a:cs typeface="Times New Roman" panose="02020603050405020304" pitchFamily="18" charset="0"/>
              </a:rPr>
              <a:t>层的值，在计算到最后一条对手蛇时，</a:t>
            </a:r>
            <a:r>
              <a:rPr lang="zh-CN" altLang="en-US" sz="1800" dirty="0">
                <a:effectLst/>
                <a:ea typeface="等线" panose="02010600030101010101" pitchFamily="2" charset="-122"/>
                <a:cs typeface="Times New Roman" panose="02020603050405020304" pitchFamily="18" charset="0"/>
              </a:rPr>
              <a:t>将</a:t>
            </a:r>
            <a:r>
              <a:rPr lang="zh-CN" altLang="zh-CN" sz="1800" dirty="0">
                <a:effectLst/>
                <a:ea typeface="等线" panose="02010600030101010101" pitchFamily="2" charset="-122"/>
                <a:cs typeface="Times New Roman" panose="02020603050405020304" pitchFamily="18" charset="0"/>
              </a:rPr>
              <a:t>深度</a:t>
            </a:r>
            <a:r>
              <a:rPr lang="en-US" altLang="zh-CN" sz="1800" dirty="0">
                <a:effectLst/>
                <a:ea typeface="等线" panose="02010600030101010101" pitchFamily="2" charset="-122"/>
                <a:cs typeface="Times New Roman" panose="02020603050405020304" pitchFamily="18" charset="0"/>
              </a:rPr>
              <a:t>+1</a:t>
            </a:r>
            <a:r>
              <a:rPr lang="zh-CN" altLang="zh-CN" sz="1800" dirty="0">
                <a:effectLst/>
                <a:ea typeface="等线" panose="02010600030101010101" pitchFamily="2" charset="-122"/>
                <a:cs typeface="Times New Roman" panose="02020603050405020304" pitchFamily="18" charset="0"/>
              </a:rPr>
              <a:t>计算下一</a:t>
            </a:r>
            <a:r>
              <a:rPr lang="en-US" altLang="zh-CN" sz="1800" dirty="0">
                <a:effectLst/>
                <a:ea typeface="等线" panose="02010600030101010101" pitchFamily="2" charset="-122"/>
                <a:cs typeface="Times New Roman" panose="02020603050405020304" pitchFamily="18" charset="0"/>
              </a:rPr>
              <a:t>max</a:t>
            </a:r>
            <a:r>
              <a:rPr lang="zh-CN" altLang="zh-CN" sz="1800" dirty="0">
                <a:effectLst/>
                <a:ea typeface="等线" panose="02010600030101010101" pitchFamily="2" charset="-122"/>
                <a:cs typeface="Times New Roman" panose="02020603050405020304" pitchFamily="18" charset="0"/>
              </a:rPr>
              <a:t>层的值。</a:t>
            </a:r>
            <a:endParaRPr lang="zh-CN" altLang="en-US" dirty="0"/>
          </a:p>
        </p:txBody>
      </p:sp>
      <p:sp>
        <p:nvSpPr>
          <p:cNvPr id="4" name="灯片编号占位符 3"/>
          <p:cNvSpPr>
            <a:spLocks noGrp="1"/>
          </p:cNvSpPr>
          <p:nvPr>
            <p:ph type="sldNum" sz="quarter" idx="5"/>
          </p:nvPr>
        </p:nvSpPr>
        <p:spPr/>
        <p:txBody>
          <a:bodyPr/>
          <a:lstStyle/>
          <a:p>
            <a:fld id="{8E831F93-DC01-482F-AB5B-F81885DA7991}" type="slidenum">
              <a:rPr lang="zh-CN" altLang="en-US" smtClean="0"/>
              <a:t>9</a:t>
            </a:fld>
            <a:endParaRPr lang="zh-CN" altLang="en-US"/>
          </a:p>
        </p:txBody>
      </p:sp>
    </p:spTree>
    <p:extLst>
      <p:ext uri="{BB962C8B-B14F-4D97-AF65-F5344CB8AC3E}">
        <p14:creationId xmlns:p14="http://schemas.microsoft.com/office/powerpoint/2010/main" val="40813691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8D4B51F-5022-4B9A-B1DC-58E2D82F8E58}" type="datetimeFigureOut">
              <a:rPr lang="zh-CN" altLang="en-US" smtClean="0"/>
              <a:t>2024/1/25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CBB207-5EAB-47C3-B719-5632B4BE83BE}" type="slidenum">
              <a:rPr lang="zh-CN" altLang="en-US" smtClean="0"/>
              <a:t>‹#›</a:t>
            </a:fld>
            <a:endParaRPr lang="zh-CN" altLang="en-US"/>
          </a:p>
        </p:txBody>
      </p:sp>
      <p:pic>
        <p:nvPicPr>
          <p:cNvPr id="8" name="图片 7"/>
          <p:cNvPicPr>
            <a:picLocks noChangeAspect="1"/>
          </p:cNvPicPr>
          <p:nvPr userDrawn="1"/>
        </p:nvPicPr>
        <p:blipFill rotWithShape="1">
          <a:blip r:embed="rId2"/>
          <a:srcRect t="12500" b="12500"/>
          <a:stretch>
            <a:fillRect/>
          </a:stretch>
        </p:blipFill>
        <p:spPr>
          <a:xfrm>
            <a:off x="0" y="0"/>
            <a:ext cx="12192000" cy="685800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2024/1/25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sp>
        <p:nvSpPr>
          <p:cNvPr id="6"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7" name="等腰三角形 6"/>
          <p:cNvSpPr/>
          <p:nvPr userDrawn="1"/>
        </p:nvSpPr>
        <p:spPr>
          <a:xfrm flipV="1">
            <a:off x="-1" y="-10556"/>
            <a:ext cx="5752619" cy="1599658"/>
          </a:xfrm>
          <a:prstGeom prst="triangle">
            <a:avLst>
              <a:gd name="adj" fmla="val 0"/>
            </a:avLst>
          </a:prstGeom>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8" name="图片 7"/>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12" name="标题 11"/>
          <p:cNvSpPr>
            <a:spLocks noGrp="1"/>
          </p:cNvSpPr>
          <p:nvPr>
            <p:ph type="title"/>
          </p:nvPr>
        </p:nvSpPr>
        <p:spPr>
          <a:xfrm>
            <a:off x="1549169" y="0"/>
            <a:ext cx="10515600" cy="1325563"/>
          </a:xfrm>
          <a:effectLst>
            <a:outerShdw blurRad="50800" dist="38100" dir="2700000" algn="tl" rotWithShape="0">
              <a:prstClr val="black">
                <a:alpha val="40000"/>
              </a:prstClr>
            </a:outerShdw>
          </a:effectLst>
        </p:spPr>
        <p:txBody>
          <a:bodyPr>
            <a:normAutofit/>
          </a:bodyPr>
          <a:lstStyle>
            <a:lvl1pPr algn="r">
              <a:defRPr sz="3200" b="1">
                <a:solidFill>
                  <a:schemeClr val="bg1"/>
                </a:solidFill>
              </a:defRPr>
            </a:lvl1pPr>
          </a:lstStyle>
          <a:p>
            <a:r>
              <a:rPr lang="zh-CN" altLang="en-US"/>
              <a:t>单击此处编辑母版标题样式</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信息学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2024/1/25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grpSp>
        <p:nvGrpSpPr>
          <p:cNvPr id="10" name="Group 4"/>
          <p:cNvGrpSpPr>
            <a:grpSpLocks noChangeAspect="1"/>
          </p:cNvGrpSpPr>
          <p:nvPr userDrawn="1"/>
        </p:nvGrpSpPr>
        <p:grpSpPr bwMode="auto">
          <a:xfrm>
            <a:off x="0" y="5072541"/>
            <a:ext cx="12192000" cy="1800828"/>
            <a:chOff x="0" y="3476"/>
            <a:chExt cx="5775" cy="853"/>
          </a:xfrm>
          <a:solidFill>
            <a:schemeClr val="accent1"/>
          </a:solidFill>
        </p:grpSpPr>
        <p:sp>
          <p:nvSpPr>
            <p:cNvPr id="11"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6"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27" name="等腰三角形 26"/>
          <p:cNvSpPr/>
          <p:nvPr userDrawn="1"/>
        </p:nvSpPr>
        <p:spPr>
          <a:xfrm flipV="1">
            <a:off x="-1" y="-10556"/>
            <a:ext cx="5752619" cy="1599658"/>
          </a:xfrm>
          <a:prstGeom prst="triangle">
            <a:avLst>
              <a:gd name="adj" fmla="val 0"/>
            </a:avLst>
          </a:prstGeom>
          <a:solidFill>
            <a:schemeClr val="accent1"/>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30" name="图片 29"/>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6" name="标题 5"/>
          <p:cNvSpPr>
            <a:spLocks noGrp="1"/>
          </p:cNvSpPr>
          <p:nvPr>
            <p:ph type="title" hasCustomPrompt="1"/>
          </p:nvPr>
        </p:nvSpPr>
        <p:spPr>
          <a:xfrm>
            <a:off x="1478543" y="0"/>
            <a:ext cx="10515600" cy="1310889"/>
          </a:xfrm>
          <a:effectLst>
            <a:outerShdw blurRad="50800" dist="38100" dir="2700000" algn="tl" rotWithShape="0">
              <a:prstClr val="black">
                <a:alpha val="40000"/>
              </a:prstClr>
            </a:outerShdw>
          </a:effectLst>
        </p:spPr>
        <p:txBody>
          <a:bodyPr>
            <a:normAutofit/>
          </a:bodyPr>
          <a:lstStyle>
            <a:lvl1pPr algn="r">
              <a:defRPr sz="3200" b="1">
                <a:solidFill>
                  <a:schemeClr val="bg1"/>
                </a:solidFill>
              </a:defRPr>
            </a:lvl1pPr>
          </a:lstStyle>
          <a:p>
            <a:r>
              <a:rPr lang="zh-CN" altLang="en-US"/>
              <a:t>单击此处编辑母版标题样式增长一些尝试</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物质学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2024/1/25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grpSp>
        <p:nvGrpSpPr>
          <p:cNvPr id="10" name="Group 4"/>
          <p:cNvGrpSpPr>
            <a:grpSpLocks noChangeAspect="1"/>
          </p:cNvGrpSpPr>
          <p:nvPr userDrawn="1"/>
        </p:nvGrpSpPr>
        <p:grpSpPr bwMode="auto">
          <a:xfrm>
            <a:off x="0" y="5072540"/>
            <a:ext cx="12192000" cy="1800828"/>
            <a:chOff x="0" y="3476"/>
            <a:chExt cx="5775" cy="853"/>
          </a:xfrm>
          <a:solidFill>
            <a:schemeClr val="accent2"/>
          </a:solidFill>
        </p:grpSpPr>
        <p:sp>
          <p:nvSpPr>
            <p:cNvPr id="11"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8"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zh-CN" altLang="en-US"/>
          </a:p>
        </p:txBody>
      </p:sp>
      <p:sp>
        <p:nvSpPr>
          <p:cNvPr id="29" name="等腰三角形 28"/>
          <p:cNvSpPr/>
          <p:nvPr userDrawn="1"/>
        </p:nvSpPr>
        <p:spPr>
          <a:xfrm flipV="1">
            <a:off x="-1" y="-10556"/>
            <a:ext cx="5752619" cy="1599658"/>
          </a:xfrm>
          <a:prstGeom prst="triangle">
            <a:avLst>
              <a:gd name="adj" fmla="val 0"/>
            </a:avLst>
          </a:prstGeom>
          <a:solidFill>
            <a:schemeClr val="accent2"/>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30" name="图片 29"/>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2" name="标题 1"/>
          <p:cNvSpPr>
            <a:spLocks noGrp="1"/>
          </p:cNvSpPr>
          <p:nvPr>
            <p:ph type="title"/>
          </p:nvPr>
        </p:nvSpPr>
        <p:spPr>
          <a:xfrm>
            <a:off x="1478543" y="18410"/>
            <a:ext cx="10515600" cy="1327790"/>
          </a:xfrm>
          <a:effectLst>
            <a:outerShdw blurRad="50800" dist="38100" dir="2700000" algn="tl" rotWithShape="0">
              <a:prstClr val="black">
                <a:alpha val="40000"/>
              </a:prstClr>
            </a:outerShdw>
          </a:effectLst>
        </p:spPr>
        <p:txBody>
          <a:bodyPr>
            <a:normAutofit/>
          </a:bodyPr>
          <a:lstStyle>
            <a:lvl1pPr algn="r">
              <a:defRPr lang="zh-CN" altLang="en-US" sz="3200" b="1" kern="1200" dirty="0">
                <a:solidFill>
                  <a:schemeClr val="bg1"/>
                </a:solidFill>
                <a:latin typeface="+mj-lt"/>
                <a:ea typeface="+mj-ea"/>
                <a:cs typeface="+mj-cs"/>
              </a:defRPr>
            </a:lvl1pPr>
          </a:lstStyle>
          <a:p>
            <a:r>
              <a:rPr lang="zh-CN" altLang="en-US"/>
              <a:t>单击此处编辑母版标题样式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生命学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2024/1/25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grpSp>
        <p:nvGrpSpPr>
          <p:cNvPr id="10" name="Group 4"/>
          <p:cNvGrpSpPr>
            <a:grpSpLocks noChangeAspect="1"/>
          </p:cNvGrpSpPr>
          <p:nvPr userDrawn="1"/>
        </p:nvGrpSpPr>
        <p:grpSpPr bwMode="auto">
          <a:xfrm>
            <a:off x="0" y="5072540"/>
            <a:ext cx="12192000" cy="1800828"/>
            <a:chOff x="0" y="3476"/>
            <a:chExt cx="5775" cy="853"/>
          </a:xfrm>
          <a:solidFill>
            <a:schemeClr val="accent3"/>
          </a:solidFill>
        </p:grpSpPr>
        <p:sp>
          <p:nvSpPr>
            <p:cNvPr id="11"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1"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32" name="等腰三角形 31"/>
          <p:cNvSpPr/>
          <p:nvPr userDrawn="1"/>
        </p:nvSpPr>
        <p:spPr>
          <a:xfrm flipV="1">
            <a:off x="-1" y="-10556"/>
            <a:ext cx="5752619" cy="1599658"/>
          </a:xfrm>
          <a:prstGeom prst="triangle">
            <a:avLst>
              <a:gd name="adj" fmla="val 0"/>
            </a:avLst>
          </a:prstGeom>
          <a:solidFill>
            <a:schemeClr val="accent3"/>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33" name="图片 32"/>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2" name="标题 1"/>
          <p:cNvSpPr>
            <a:spLocks noGrp="1"/>
          </p:cNvSpPr>
          <p:nvPr>
            <p:ph type="title"/>
          </p:nvPr>
        </p:nvSpPr>
        <p:spPr>
          <a:xfrm>
            <a:off x="1478543" y="18410"/>
            <a:ext cx="10515600" cy="1325563"/>
          </a:xfrm>
          <a:effectLst>
            <a:outerShdw blurRad="50800" dist="38100" dir="2700000" algn="tl" rotWithShape="0">
              <a:prstClr val="black">
                <a:alpha val="40000"/>
              </a:prstClr>
            </a:outerShdw>
          </a:effectLst>
        </p:spPr>
        <p:txBody>
          <a:bodyPr>
            <a:normAutofit/>
          </a:bodyPr>
          <a:lstStyle>
            <a:lvl1pPr algn="r">
              <a:defRPr sz="3200" b="1">
                <a:solidFill>
                  <a:schemeClr val="bg1"/>
                </a:solidFill>
              </a:defRPr>
            </a:lvl1pPr>
          </a:lstStyle>
          <a:p>
            <a:r>
              <a:rPr lang="zh-CN" altLang="en-US"/>
              <a:t>单击此处编辑母版标题样式</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创管学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2024/1/25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grpSp>
        <p:nvGrpSpPr>
          <p:cNvPr id="10" name="Group 4"/>
          <p:cNvGrpSpPr>
            <a:grpSpLocks noChangeAspect="1"/>
          </p:cNvGrpSpPr>
          <p:nvPr userDrawn="1"/>
        </p:nvGrpSpPr>
        <p:grpSpPr bwMode="auto">
          <a:xfrm>
            <a:off x="0" y="5072540"/>
            <a:ext cx="12192000" cy="1800828"/>
            <a:chOff x="0" y="3476"/>
            <a:chExt cx="5775" cy="853"/>
          </a:xfrm>
          <a:solidFill>
            <a:schemeClr val="accent4"/>
          </a:solidFill>
        </p:grpSpPr>
        <p:sp>
          <p:nvSpPr>
            <p:cNvPr id="11"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8"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29" name="等腰三角形 28"/>
          <p:cNvSpPr/>
          <p:nvPr userDrawn="1"/>
        </p:nvSpPr>
        <p:spPr>
          <a:xfrm flipV="1">
            <a:off x="-1" y="-10556"/>
            <a:ext cx="5752619" cy="1599658"/>
          </a:xfrm>
          <a:prstGeom prst="triangle">
            <a:avLst>
              <a:gd name="adj" fmla="val 0"/>
            </a:avLst>
          </a:prstGeom>
          <a:solidFill>
            <a:schemeClr val="accent4"/>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30" name="图片 29"/>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2" name="标题 1"/>
          <p:cNvSpPr>
            <a:spLocks noGrp="1"/>
          </p:cNvSpPr>
          <p:nvPr>
            <p:ph type="title"/>
          </p:nvPr>
        </p:nvSpPr>
        <p:spPr>
          <a:xfrm>
            <a:off x="1478543" y="8900"/>
            <a:ext cx="10515600" cy="1325563"/>
          </a:xfrm>
          <a:effectLst>
            <a:outerShdw blurRad="50800" dist="38100" dir="2700000" algn="tl" rotWithShape="0">
              <a:prstClr val="black">
                <a:alpha val="40000"/>
              </a:prstClr>
            </a:outerShdw>
          </a:effectLst>
        </p:spPr>
        <p:txBody>
          <a:bodyPr>
            <a:normAutofit/>
          </a:bodyPr>
          <a:lstStyle>
            <a:lvl1pPr algn="r">
              <a:defRPr sz="3200" b="1">
                <a:solidFill>
                  <a:schemeClr val="bg1"/>
                </a:solidFill>
              </a:defRPr>
            </a:lvl1pPr>
          </a:lstStyle>
          <a:p>
            <a:r>
              <a:rPr lang="zh-CN" altLang="en-US"/>
              <a:t>单击此处编辑母版标题样式</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创艺学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2024/1/25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grpSp>
        <p:nvGrpSpPr>
          <p:cNvPr id="10" name="Group 4"/>
          <p:cNvGrpSpPr>
            <a:grpSpLocks noChangeAspect="1"/>
          </p:cNvGrpSpPr>
          <p:nvPr userDrawn="1"/>
        </p:nvGrpSpPr>
        <p:grpSpPr bwMode="auto">
          <a:xfrm>
            <a:off x="0" y="5072540"/>
            <a:ext cx="12192000" cy="1800828"/>
            <a:chOff x="0" y="3476"/>
            <a:chExt cx="5775" cy="853"/>
          </a:xfrm>
          <a:solidFill>
            <a:schemeClr val="accent5"/>
          </a:solidFill>
        </p:grpSpPr>
        <p:sp>
          <p:nvSpPr>
            <p:cNvPr id="11"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8"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a:p>
        </p:txBody>
      </p:sp>
      <p:sp>
        <p:nvSpPr>
          <p:cNvPr id="29" name="等腰三角形 28"/>
          <p:cNvSpPr/>
          <p:nvPr userDrawn="1"/>
        </p:nvSpPr>
        <p:spPr>
          <a:xfrm flipV="1">
            <a:off x="-1" y="-10556"/>
            <a:ext cx="5752619" cy="1599658"/>
          </a:xfrm>
          <a:prstGeom prst="triangle">
            <a:avLst>
              <a:gd name="adj" fmla="val 0"/>
            </a:avLst>
          </a:prstGeom>
          <a:solidFill>
            <a:schemeClr val="accent5"/>
          </a:solidFill>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30" name="图片 29"/>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2" name="标题 1"/>
          <p:cNvSpPr>
            <a:spLocks noGrp="1"/>
          </p:cNvSpPr>
          <p:nvPr>
            <p:ph type="title"/>
          </p:nvPr>
        </p:nvSpPr>
        <p:spPr>
          <a:xfrm>
            <a:off x="1478543" y="18410"/>
            <a:ext cx="10515600" cy="1325563"/>
          </a:xfrm>
          <a:effectLst>
            <a:outerShdw blurRad="50800" dist="38100" dir="2700000" algn="tl" rotWithShape="0">
              <a:prstClr val="black">
                <a:alpha val="40000"/>
              </a:prstClr>
            </a:outerShdw>
          </a:effectLst>
        </p:spPr>
        <p:txBody>
          <a:bodyPr>
            <a:normAutofit/>
          </a:bodyPr>
          <a:lstStyle>
            <a:lvl1pPr algn="r">
              <a:defRPr sz="3200" b="1">
                <a:solidFill>
                  <a:schemeClr val="bg1"/>
                </a:solidFill>
              </a:defRPr>
            </a:lvl1pPr>
          </a:lstStyle>
          <a:p>
            <a:r>
              <a:rPr lang="zh-CN" altLang="en-US"/>
              <a:t>单击此处编辑母版标题样式</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中科院">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2024/1/25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sp>
        <p:nvSpPr>
          <p:cNvPr id="9" name="标题 8"/>
          <p:cNvSpPr>
            <a:spLocks noGrp="1"/>
          </p:cNvSpPr>
          <p:nvPr>
            <p:ph type="title"/>
          </p:nvPr>
        </p:nvSpPr>
        <p:spPr>
          <a:xfrm>
            <a:off x="281832" y="182507"/>
            <a:ext cx="8216283" cy="759735"/>
          </a:xfrm>
          <a:solidFill>
            <a:srgbClr val="014099"/>
          </a:solidFill>
          <a:ln w="19050">
            <a:solidFill>
              <a:schemeClr val="accent1">
                <a:lumMod val="40000"/>
                <a:lumOff val="60000"/>
              </a:schemeClr>
            </a:solidFill>
          </a:ln>
          <a:effectLst>
            <a:outerShdw blurRad="50800" dist="38100" dir="8100000" algn="tr" rotWithShape="0">
              <a:prstClr val="black">
                <a:alpha val="40000"/>
              </a:prstClr>
            </a:outerShdw>
          </a:effectLst>
          <a:scene3d>
            <a:camera prst="orthographicFront"/>
            <a:lightRig rig="flood" dir="t"/>
          </a:scene3d>
          <a:sp3d/>
        </p:spPr>
        <p:txBody>
          <a:bodyPr vert="horz" lIns="91440" tIns="45720" rIns="91440" bIns="45720" rtlCol="0" anchor="ctr">
            <a:normAutofit/>
          </a:bodyPr>
          <a:lstStyle>
            <a:lvl1pPr>
              <a:defRPr lang="zh-CN" altLang="en-US" sz="3200" b="1" dirty="0">
                <a:solidFill>
                  <a:schemeClr val="bg1"/>
                </a:solidFill>
              </a:defRPr>
            </a:lvl1pPr>
          </a:lstStyle>
          <a:p>
            <a:pPr marL="0" lvl="0"/>
            <a:r>
              <a:rPr lang="zh-CN" altLang="en-US"/>
              <a:t>单击此处编辑母版标题样式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8D4B51F-5022-4B9A-B1DC-58E2D82F8E58}" type="datetimeFigureOut">
              <a:rPr lang="zh-CN" altLang="en-US" smtClean="0"/>
              <a:t>2024/1/25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0CBB207-5EAB-47C3-B719-5632B4BE83BE}"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8D4B51F-5022-4B9A-B1DC-58E2D82F8E58}" type="datetimeFigureOut">
              <a:rPr lang="zh-CN" altLang="en-US" smtClean="0"/>
              <a:t>2024/1/25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49931" y="306608"/>
            <a:ext cx="8216283" cy="759735"/>
          </a:xfrm>
          <a:solidFill>
            <a:srgbClr val="A40006"/>
          </a:solidFill>
          <a:ln w="19050">
            <a:solidFill>
              <a:srgbClr val="FF0000"/>
            </a:solidFill>
          </a:ln>
          <a:effectLst>
            <a:outerShdw blurRad="50800" dist="38100" dir="8100000" algn="tr" rotWithShape="0">
              <a:prstClr val="black">
                <a:alpha val="40000"/>
              </a:prstClr>
            </a:outerShdw>
          </a:effectLst>
          <a:scene3d>
            <a:camera prst="orthographicFront"/>
            <a:lightRig rig="flood" dir="t"/>
          </a:scene3d>
          <a:sp3d/>
        </p:spPr>
        <p:txBody>
          <a:bodyPr>
            <a:normAutofit/>
          </a:bodyPr>
          <a:lstStyle>
            <a:lvl1pPr>
              <a:defRPr sz="3200" b="1">
                <a:solidFill>
                  <a:schemeClr val="bg1"/>
                </a:solidFill>
              </a:defRPr>
            </a:lvl1pPr>
          </a:lstStyle>
          <a:p>
            <a:r>
              <a:rPr lang="zh-CN" altLang="en-US"/>
              <a:t>单击此处编辑母版标题样式</a:t>
            </a:r>
          </a:p>
        </p:txBody>
      </p:sp>
      <p:sp>
        <p:nvSpPr>
          <p:cNvPr id="3" name="内容占位符 2"/>
          <p:cNvSpPr>
            <a:spLocks noGrp="1"/>
          </p:cNvSpPr>
          <p:nvPr>
            <p:ph idx="1" hasCustomPrompt="1"/>
          </p:nvPr>
        </p:nvSpPr>
        <p:spPr>
          <a:xfrm>
            <a:off x="838200" y="1616868"/>
            <a:ext cx="10515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8D4B51F-5022-4B9A-B1DC-58E2D82F8E58}" type="datetimeFigureOut">
              <a:rPr lang="zh-CN" altLang="en-US" smtClean="0"/>
              <a:t>2024/1/25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CBB207-5EAB-47C3-B719-5632B4BE83BE}" type="slidenum">
              <a:rPr lang="zh-CN" altLang="en-US" smtClean="0"/>
              <a:t>‹#›</a:t>
            </a:fld>
            <a:endParaRPr lang="zh-CN" altLang="en-US"/>
          </a:p>
        </p:txBody>
      </p:sp>
      <p:pic>
        <p:nvPicPr>
          <p:cNvPr id="24" name="图片 23"/>
          <p:cNvPicPr>
            <a:picLocks noChangeAspect="1"/>
          </p:cNvPicPr>
          <p:nvPr userDrawn="1"/>
        </p:nvPicPr>
        <p:blipFill rotWithShape="1">
          <a:blip r:embed="rId2" cstate="email"/>
          <a:srcRect r="416"/>
          <a:stretch>
            <a:fillRect/>
          </a:stretch>
        </p:blipFill>
        <p:spPr>
          <a:xfrm>
            <a:off x="-1" y="5120806"/>
            <a:ext cx="12191999" cy="1759932"/>
          </a:xfrm>
          <a:prstGeom prst="rect">
            <a:avLst/>
          </a:prstGeom>
        </p:spPr>
      </p:pic>
      <p:pic>
        <p:nvPicPr>
          <p:cNvPr id="26" name="图片 25"/>
          <p:cNvPicPr>
            <a:picLocks noChangeAspect="1"/>
          </p:cNvPicPr>
          <p:nvPr userDrawn="1"/>
        </p:nvPicPr>
        <p:blipFill>
          <a:blip r:embed="rId3" cstate="email"/>
          <a:stretch>
            <a:fillRect/>
          </a:stretch>
        </p:blipFill>
        <p:spPr>
          <a:xfrm>
            <a:off x="9028590" y="328428"/>
            <a:ext cx="2772075" cy="762828"/>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grpSp>
        <p:nvGrpSpPr>
          <p:cNvPr id="7" name="组合 6"/>
          <p:cNvGrpSpPr/>
          <p:nvPr userDrawn="1"/>
        </p:nvGrpSpPr>
        <p:grpSpPr>
          <a:xfrm>
            <a:off x="-1" y="1013101"/>
            <a:ext cx="12192001" cy="5844899"/>
            <a:chOff x="-1" y="1092199"/>
            <a:chExt cx="12192001" cy="5765801"/>
          </a:xfrm>
        </p:grpSpPr>
        <p:pic>
          <p:nvPicPr>
            <p:cNvPr id="8" name="图片 7"/>
            <p:cNvPicPr>
              <a:picLocks noChangeAspect="1"/>
            </p:cNvPicPr>
            <p:nvPr userDrawn="1"/>
          </p:nvPicPr>
          <p:blipFill>
            <a:blip r:embed="rId2"/>
            <a:stretch>
              <a:fillRect/>
            </a:stretch>
          </p:blipFill>
          <p:spPr>
            <a:xfrm>
              <a:off x="-1" y="1092199"/>
              <a:ext cx="12192001" cy="5765801"/>
            </a:xfrm>
            <a:prstGeom prst="rect">
              <a:avLst/>
            </a:prstGeom>
          </p:spPr>
        </p:pic>
        <p:sp>
          <p:nvSpPr>
            <p:cNvPr id="9" name="矩形 8"/>
            <p:cNvSpPr/>
            <p:nvPr userDrawn="1"/>
          </p:nvSpPr>
          <p:spPr>
            <a:xfrm>
              <a:off x="0" y="1092199"/>
              <a:ext cx="12192000" cy="5765801"/>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userDrawn="1"/>
        </p:nvSpPr>
        <p:spPr>
          <a:xfrm>
            <a:off x="0" y="955951"/>
            <a:ext cx="12192000" cy="156384"/>
          </a:xfrm>
          <a:prstGeom prst="rect">
            <a:avLst/>
          </a:prstGeom>
          <a:gradFill>
            <a:gsLst>
              <a:gs pos="0">
                <a:schemeClr val="bg1">
                  <a:lumMod val="95000"/>
                </a:schemeClr>
              </a:gs>
              <a:gs pos="100000">
                <a:schemeClr val="bg1">
                  <a:lumMod val="95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p:cNvSpPr/>
          <p:nvPr userDrawn="1"/>
        </p:nvSpPr>
        <p:spPr>
          <a:xfrm>
            <a:off x="0" y="72341"/>
            <a:ext cx="139700" cy="835638"/>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271000" y="206657"/>
            <a:ext cx="2603500" cy="701321"/>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gradFill>
          <a:gsLst>
            <a:gs pos="100000">
              <a:srgbClr val="7F0020"/>
            </a:gs>
            <a:gs pos="0">
              <a:srgbClr val="D74034"/>
            </a:gs>
            <a:gs pos="30000">
              <a:srgbClr val="C00000"/>
            </a:gs>
          </a:gsLst>
          <a:lin ang="5400000" scaled="1"/>
        </a:gra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8200" y="2780992"/>
            <a:ext cx="10515600" cy="1296015"/>
          </a:xfrm>
        </p:spPr>
        <p:txBody>
          <a:bodyPr anchor="b">
            <a:noAutofit/>
          </a:bodyPr>
          <a:lstStyle>
            <a:lvl1pPr>
              <a:defRPr sz="8000" b="1">
                <a:solidFill>
                  <a:schemeClr val="bg1"/>
                </a:solidFill>
              </a:defRPr>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08D4B51F-5022-4B9A-B1DC-58E2D82F8E58}" type="datetimeFigureOut">
              <a:rPr lang="zh-CN" altLang="en-US" smtClean="0"/>
              <a:t>2024/1/25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0CBB207-5EAB-47C3-B719-5632B4BE83BE}" type="slidenum">
              <a:rPr lang="zh-CN" altLang="en-US" smtClean="0"/>
              <a:t>‹#›</a:t>
            </a:fld>
            <a:endParaRPr lang="zh-CN" altLang="en-US"/>
          </a:p>
        </p:txBody>
      </p:sp>
      <p:pic>
        <p:nvPicPr>
          <p:cNvPr id="7" name="图片 6"/>
          <p:cNvPicPr>
            <a:picLocks noChangeAspect="1"/>
          </p:cNvPicPr>
          <p:nvPr userDrawn="1"/>
        </p:nvPicPr>
        <p:blipFill rotWithShape="1">
          <a:blip r:embed="rId2" cstate="email"/>
          <a:srcRect r="313"/>
          <a:stretch>
            <a:fillRect/>
          </a:stretch>
        </p:blipFill>
        <p:spPr>
          <a:xfrm>
            <a:off x="0" y="5069225"/>
            <a:ext cx="12192000" cy="1798303"/>
          </a:xfrm>
          <a:prstGeom prst="rect">
            <a:avLst/>
          </a:prstGeom>
        </p:spPr>
      </p:pic>
      <p:pic>
        <p:nvPicPr>
          <p:cNvPr id="10" name="图片 9"/>
          <p:cNvPicPr>
            <a:picLocks noChangeAspect="1"/>
          </p:cNvPicPr>
          <p:nvPr userDrawn="1"/>
        </p:nvPicPr>
        <p:blipFill>
          <a:blip r:embed="rId3" cstate="email"/>
          <a:stretch>
            <a:fillRect/>
          </a:stretch>
        </p:blipFill>
        <p:spPr>
          <a:xfrm>
            <a:off x="9028590" y="328428"/>
            <a:ext cx="2772075" cy="76282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2024/1/25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pic>
        <p:nvPicPr>
          <p:cNvPr id="7" name="图片 6"/>
          <p:cNvPicPr>
            <a:picLocks noChangeAspect="1"/>
          </p:cNvPicPr>
          <p:nvPr userDrawn="1"/>
        </p:nvPicPr>
        <p:blipFill rotWithShape="1">
          <a:blip r:embed="rId2" cstate="email"/>
          <a:srcRect r="416"/>
          <a:stretch>
            <a:fillRect/>
          </a:stretch>
        </p:blipFill>
        <p:spPr>
          <a:xfrm>
            <a:off x="-1" y="5120806"/>
            <a:ext cx="12191999" cy="1759932"/>
          </a:xfrm>
          <a:prstGeom prst="rect">
            <a:avLst/>
          </a:prstGeom>
        </p:spPr>
      </p:pic>
      <p:pic>
        <p:nvPicPr>
          <p:cNvPr id="12" name="图片 11"/>
          <p:cNvPicPr>
            <a:picLocks noChangeAspect="1"/>
          </p:cNvPicPr>
          <p:nvPr userDrawn="1"/>
        </p:nvPicPr>
        <p:blipFill>
          <a:blip r:embed="rId3" cstate="email"/>
          <a:stretch>
            <a:fillRect/>
          </a:stretch>
        </p:blipFill>
        <p:spPr>
          <a:xfrm>
            <a:off x="9028590" y="182508"/>
            <a:ext cx="2772075" cy="762828"/>
          </a:xfrm>
          <a:prstGeom prst="rect">
            <a:avLst/>
          </a:prstGeom>
        </p:spPr>
      </p:pic>
      <p:sp>
        <p:nvSpPr>
          <p:cNvPr id="10" name="标题 8"/>
          <p:cNvSpPr>
            <a:spLocks noGrp="1"/>
          </p:cNvSpPr>
          <p:nvPr>
            <p:ph type="title"/>
          </p:nvPr>
        </p:nvSpPr>
        <p:spPr>
          <a:xfrm>
            <a:off x="281833" y="182508"/>
            <a:ext cx="8216283" cy="759735"/>
          </a:xfrm>
          <a:solidFill>
            <a:srgbClr val="A40006"/>
          </a:solidFill>
          <a:ln w="19050">
            <a:solidFill>
              <a:srgbClr val="FF0000"/>
            </a:solidFill>
          </a:ln>
          <a:effectLst>
            <a:outerShdw blurRad="50800" dist="38100" dir="8100000" algn="tr" rotWithShape="0">
              <a:prstClr val="black">
                <a:alpha val="40000"/>
              </a:prstClr>
            </a:outerShdw>
          </a:effectLst>
          <a:scene3d>
            <a:camera prst="orthographicFront"/>
            <a:lightRig rig="flood" dir="t"/>
          </a:scene3d>
          <a:sp3d/>
        </p:spPr>
        <p:txBody>
          <a:bodyPr vert="horz" lIns="91440" tIns="45720" rIns="91440" bIns="45720" rtlCol="0" anchor="ctr">
            <a:normAutofit/>
          </a:bodyPr>
          <a:lstStyle>
            <a:lvl1pPr>
              <a:defRPr lang="zh-CN" altLang="en-US" sz="3200" b="1" dirty="0">
                <a:solidFill>
                  <a:schemeClr val="bg1"/>
                </a:solidFill>
              </a:defRPr>
            </a:lvl1pPr>
          </a:lstStyle>
          <a:p>
            <a:pPr marL="0" lvl="0"/>
            <a:r>
              <a:rPr lang="zh-CN" altLang="en-US"/>
              <a:t>单击此处编辑母版标题样式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08D4B51F-5022-4B9A-B1DC-58E2D82F8E58}" type="datetimeFigureOut">
              <a:rPr lang="zh-CN" altLang="en-US" smtClean="0"/>
              <a:t>2024/1/25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0CBB207-5EAB-47C3-B719-5632B4BE83BE}" type="slidenum">
              <a:rPr lang="zh-CN" altLang="en-US" smtClean="0"/>
              <a:t>‹#›</a:t>
            </a:fld>
            <a:endParaRPr lang="zh-CN" altLang="en-US"/>
          </a:p>
        </p:txBody>
      </p:sp>
      <p:sp>
        <p:nvSpPr>
          <p:cNvPr id="9" name="标题 8"/>
          <p:cNvSpPr>
            <a:spLocks noGrp="1"/>
          </p:cNvSpPr>
          <p:nvPr>
            <p:ph type="title"/>
          </p:nvPr>
        </p:nvSpPr>
        <p:spPr>
          <a:xfrm>
            <a:off x="281833" y="182508"/>
            <a:ext cx="8216283" cy="759735"/>
          </a:xfrm>
          <a:solidFill>
            <a:srgbClr val="A40006"/>
          </a:solidFill>
          <a:ln w="19050">
            <a:solidFill>
              <a:srgbClr val="FF0000"/>
            </a:solidFill>
          </a:ln>
          <a:effectLst>
            <a:outerShdw blurRad="50800" dist="38100" dir="8100000" algn="tr" rotWithShape="0">
              <a:prstClr val="black">
                <a:alpha val="40000"/>
              </a:prstClr>
            </a:outerShdw>
          </a:effectLst>
          <a:scene3d>
            <a:camera prst="orthographicFront"/>
            <a:lightRig rig="flood" dir="t"/>
          </a:scene3d>
          <a:sp3d/>
        </p:spPr>
        <p:txBody>
          <a:bodyPr vert="horz" lIns="91440" tIns="45720" rIns="91440" bIns="45720" rtlCol="0" anchor="ctr">
            <a:normAutofit/>
          </a:bodyPr>
          <a:lstStyle>
            <a:lvl1pPr>
              <a:defRPr lang="zh-CN" altLang="en-US" sz="3200" b="1" dirty="0">
                <a:solidFill>
                  <a:schemeClr val="bg1"/>
                </a:solidFill>
              </a:defRPr>
            </a:lvl1pPr>
          </a:lstStyle>
          <a:p>
            <a:pPr marL="0" lvl="0"/>
            <a:r>
              <a:rPr lang="zh-CN" altLang="en-US"/>
              <a:t>单击此处编辑母版标题样式</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底纹">
    <p:spTree>
      <p:nvGrpSpPr>
        <p:cNvPr id="1" name=""/>
        <p:cNvGrpSpPr/>
        <p:nvPr/>
      </p:nvGrpSpPr>
      <p:grpSpPr>
        <a:xfrm>
          <a:off x="0" y="0"/>
          <a:ext cx="0" cy="0"/>
          <a:chOff x="0" y="0"/>
          <a:chExt cx="0" cy="0"/>
        </a:xfrm>
      </p:grpSpPr>
      <p:grpSp>
        <p:nvGrpSpPr>
          <p:cNvPr id="6" name="Group 4"/>
          <p:cNvGrpSpPr>
            <a:grpSpLocks noChangeAspect="1"/>
          </p:cNvGrpSpPr>
          <p:nvPr userDrawn="1"/>
        </p:nvGrpSpPr>
        <p:grpSpPr bwMode="auto">
          <a:xfrm>
            <a:off x="0" y="5072541"/>
            <a:ext cx="12192000" cy="1800828"/>
            <a:chOff x="0" y="3476"/>
            <a:chExt cx="5775" cy="853"/>
          </a:xfrm>
          <a:solidFill>
            <a:schemeClr val="tx2"/>
          </a:solidFill>
        </p:grpSpPr>
        <p:sp>
          <p:nvSpPr>
            <p:cNvPr id="7"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底纹 + 校徽">
    <p:spTree>
      <p:nvGrpSpPr>
        <p:cNvPr id="1" name=""/>
        <p:cNvGrpSpPr/>
        <p:nvPr/>
      </p:nvGrpSpPr>
      <p:grpSpPr>
        <a:xfrm>
          <a:off x="0" y="0"/>
          <a:ext cx="0" cy="0"/>
          <a:chOff x="0" y="0"/>
          <a:chExt cx="0" cy="0"/>
        </a:xfrm>
      </p:grpSpPr>
      <p:pic>
        <p:nvPicPr>
          <p:cNvPr id="3" name="图形 2"/>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026812" y="325447"/>
            <a:ext cx="2810614" cy="752510"/>
          </a:xfrm>
          <a:prstGeom prst="rect">
            <a:avLst/>
          </a:prstGeom>
        </p:spPr>
      </p:pic>
      <p:grpSp>
        <p:nvGrpSpPr>
          <p:cNvPr id="6" name="Group 4"/>
          <p:cNvGrpSpPr>
            <a:grpSpLocks noChangeAspect="1"/>
          </p:cNvGrpSpPr>
          <p:nvPr userDrawn="1"/>
        </p:nvGrpSpPr>
        <p:grpSpPr bwMode="auto">
          <a:xfrm>
            <a:off x="0" y="5072541"/>
            <a:ext cx="12192000" cy="1800828"/>
            <a:chOff x="0" y="3476"/>
            <a:chExt cx="5775" cy="853"/>
          </a:xfrm>
          <a:solidFill>
            <a:schemeClr val="tx2"/>
          </a:solidFill>
        </p:grpSpPr>
        <p:sp>
          <p:nvSpPr>
            <p:cNvPr id="7"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仅标题">
    <p:spTree>
      <p:nvGrpSpPr>
        <p:cNvPr id="1" name=""/>
        <p:cNvGrpSpPr/>
        <p:nvPr/>
      </p:nvGrpSpPr>
      <p:grpSpPr>
        <a:xfrm>
          <a:off x="0" y="0"/>
          <a:ext cx="0" cy="0"/>
          <a:chOff x="0" y="0"/>
          <a:chExt cx="0" cy="0"/>
        </a:xfrm>
      </p:grpSpPr>
      <p:sp>
        <p:nvSpPr>
          <p:cNvPr id="10"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dirty="0"/>
          </a:p>
        </p:txBody>
      </p:sp>
      <p:sp>
        <p:nvSpPr>
          <p:cNvPr id="2" name="等腰三角形 1"/>
          <p:cNvSpPr/>
          <p:nvPr userDrawn="1"/>
        </p:nvSpPr>
        <p:spPr>
          <a:xfrm flipV="1">
            <a:off x="-1" y="-10556"/>
            <a:ext cx="5752619" cy="1599658"/>
          </a:xfrm>
          <a:prstGeom prst="triangle">
            <a:avLst>
              <a:gd name="adj" fmla="val 0"/>
            </a:avLst>
          </a:prstGeom>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8" name="标题 7"/>
          <p:cNvSpPr>
            <a:spLocks noGrp="1"/>
          </p:cNvSpPr>
          <p:nvPr>
            <p:ph type="title" hasCustomPrompt="1"/>
          </p:nvPr>
        </p:nvSpPr>
        <p:spPr>
          <a:xfrm>
            <a:off x="1539503" y="2755"/>
            <a:ext cx="10515600" cy="1315720"/>
          </a:xfrm>
          <a:effectLst>
            <a:outerShdw blurRad="50800" dist="38100" dir="2700000" algn="tl" rotWithShape="0">
              <a:prstClr val="black">
                <a:alpha val="40000"/>
              </a:prstClr>
            </a:outerShdw>
          </a:effectLst>
        </p:spPr>
        <p:txBody>
          <a:bodyPr anchor="ctr" anchorCtr="0">
            <a:normAutofit/>
          </a:bodyPr>
          <a:lstStyle>
            <a:lvl1pPr algn="r">
              <a:defRPr sz="3200" b="1">
                <a:solidFill>
                  <a:schemeClr val="bg1"/>
                </a:solidFill>
                <a:latin typeface="+mj-ea"/>
                <a:ea typeface="+mj-ea"/>
              </a:defRPr>
            </a:lvl1pPr>
          </a:lstStyle>
          <a:p>
            <a:r>
              <a:rPr lang="zh-CN" altLang="en-US"/>
              <a:t>单击此处编辑母版标题样式增长一些尝试</a:t>
            </a:r>
          </a:p>
        </p:txBody>
      </p:sp>
      <p:grpSp>
        <p:nvGrpSpPr>
          <p:cNvPr id="13" name="Group 4"/>
          <p:cNvGrpSpPr>
            <a:grpSpLocks noChangeAspect="1"/>
          </p:cNvGrpSpPr>
          <p:nvPr userDrawn="1"/>
        </p:nvGrpSpPr>
        <p:grpSpPr bwMode="auto">
          <a:xfrm>
            <a:off x="0" y="5072541"/>
            <a:ext cx="12192000" cy="1800828"/>
            <a:chOff x="0" y="3476"/>
            <a:chExt cx="5775" cy="853"/>
          </a:xfrm>
          <a:solidFill>
            <a:schemeClr val="tx2"/>
          </a:solidFill>
        </p:grpSpPr>
        <p:sp>
          <p:nvSpPr>
            <p:cNvPr id="14"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含内容">
    <p:spTree>
      <p:nvGrpSpPr>
        <p:cNvPr id="1" name=""/>
        <p:cNvGrpSpPr/>
        <p:nvPr/>
      </p:nvGrpSpPr>
      <p:grpSpPr>
        <a:xfrm>
          <a:off x="0" y="0"/>
          <a:ext cx="0" cy="0"/>
          <a:chOff x="0" y="0"/>
          <a:chExt cx="0" cy="0"/>
        </a:xfrm>
      </p:grpSpPr>
      <p:sp>
        <p:nvSpPr>
          <p:cNvPr id="10" name="矩形 9"/>
          <p:cNvSpPr/>
          <p:nvPr userDrawn="1"/>
        </p:nvSpPr>
        <p:spPr>
          <a:xfrm>
            <a:off x="-10161" y="0"/>
            <a:ext cx="12202161" cy="1589102"/>
          </a:xfrm>
          <a:custGeom>
            <a:avLst/>
            <a:gdLst>
              <a:gd name="connsiteX0" fmla="*/ 0 w 12192001"/>
              <a:gd name="connsiteY0" fmla="*/ 0 h 1599658"/>
              <a:gd name="connsiteX1" fmla="*/ 12192001 w 12192001"/>
              <a:gd name="connsiteY1" fmla="*/ 0 h 1599658"/>
              <a:gd name="connsiteX2" fmla="*/ 12192001 w 12192001"/>
              <a:gd name="connsiteY2" fmla="*/ 1599658 h 1599658"/>
              <a:gd name="connsiteX3" fmla="*/ 0 w 12192001"/>
              <a:gd name="connsiteY3" fmla="*/ 1599658 h 1599658"/>
              <a:gd name="connsiteX4" fmla="*/ 0 w 12192001"/>
              <a:gd name="connsiteY4" fmla="*/ 0 h 1599658"/>
              <a:gd name="connsiteX0-1" fmla="*/ 0 w 12192001"/>
              <a:gd name="connsiteY0-2" fmla="*/ 0 h 1599658"/>
              <a:gd name="connsiteX1-3" fmla="*/ 12192001 w 12192001"/>
              <a:gd name="connsiteY1-4" fmla="*/ 0 h 1599658"/>
              <a:gd name="connsiteX2-5" fmla="*/ 12192001 w 12192001"/>
              <a:gd name="connsiteY2-6" fmla="*/ 1599658 h 1599658"/>
              <a:gd name="connsiteX3-7" fmla="*/ 0 w 12192001"/>
              <a:gd name="connsiteY3-8" fmla="*/ 818423 h 1599658"/>
              <a:gd name="connsiteX4-9" fmla="*/ 0 w 12192001"/>
              <a:gd name="connsiteY4-10" fmla="*/ 0 h 1599658"/>
              <a:gd name="connsiteX0-11" fmla="*/ 0 w 12192001"/>
              <a:gd name="connsiteY0-12" fmla="*/ 0 h 1599658"/>
              <a:gd name="connsiteX1-13" fmla="*/ 12192001 w 12192001"/>
              <a:gd name="connsiteY1-14" fmla="*/ 0 h 1599658"/>
              <a:gd name="connsiteX2-15" fmla="*/ 12192001 w 12192001"/>
              <a:gd name="connsiteY2-16" fmla="*/ 1599658 h 1599658"/>
              <a:gd name="connsiteX3-17" fmla="*/ 20320 w 12192001"/>
              <a:gd name="connsiteY3-18" fmla="*/ 452663 h 1599658"/>
              <a:gd name="connsiteX4-19" fmla="*/ 0 w 12192001"/>
              <a:gd name="connsiteY4-20" fmla="*/ 0 h 1599658"/>
              <a:gd name="connsiteX0-21" fmla="*/ 10160 w 12202161"/>
              <a:gd name="connsiteY0-22" fmla="*/ 0 h 1599658"/>
              <a:gd name="connsiteX1-23" fmla="*/ 12202161 w 12202161"/>
              <a:gd name="connsiteY1-24" fmla="*/ 0 h 1599658"/>
              <a:gd name="connsiteX2-25" fmla="*/ 12202161 w 12202161"/>
              <a:gd name="connsiteY2-26" fmla="*/ 1599658 h 1599658"/>
              <a:gd name="connsiteX3-27" fmla="*/ 0 w 12202161"/>
              <a:gd name="connsiteY3-28" fmla="*/ 461043 h 1599658"/>
              <a:gd name="connsiteX4-29" fmla="*/ 10160 w 12202161"/>
              <a:gd name="connsiteY4-30" fmla="*/ 0 h 159965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02161" h="1599658">
                <a:moveTo>
                  <a:pt x="10160" y="0"/>
                </a:moveTo>
                <a:lnTo>
                  <a:pt x="12202161" y="0"/>
                </a:lnTo>
                <a:lnTo>
                  <a:pt x="12202161" y="1599658"/>
                </a:lnTo>
                <a:lnTo>
                  <a:pt x="0" y="461043"/>
                </a:lnTo>
                <a:lnTo>
                  <a:pt x="10160" y="0"/>
                </a:lnTo>
                <a:close/>
              </a:path>
            </a:pathLst>
          </a:custGeom>
          <a:ln>
            <a:noFill/>
          </a:ln>
          <a:effectLst>
            <a:outerShdw blurRad="50800" dist="38100" dir="2700000" algn="tl" rotWithShape="0">
              <a:prstClr val="black">
                <a:alpha val="40000"/>
              </a:prstClr>
            </a:outerShdw>
          </a:effectLst>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2" name="等腰三角形 1"/>
          <p:cNvSpPr/>
          <p:nvPr userDrawn="1"/>
        </p:nvSpPr>
        <p:spPr>
          <a:xfrm flipV="1">
            <a:off x="-1" y="-10556"/>
            <a:ext cx="5752619" cy="1599658"/>
          </a:xfrm>
          <a:prstGeom prst="triangle">
            <a:avLst>
              <a:gd name="adj" fmla="val 0"/>
            </a:avLst>
          </a:prstGeom>
          <a:ln>
            <a:no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email">
            <a:lum bright="100000" contrast="-40000"/>
          </a:blip>
          <a:stretch>
            <a:fillRect/>
          </a:stretch>
        </p:blipFill>
        <p:spPr>
          <a:xfrm>
            <a:off x="163132" y="101800"/>
            <a:ext cx="2772075" cy="762828"/>
          </a:xfrm>
          <a:prstGeom prst="rect">
            <a:avLst/>
          </a:prstGeom>
        </p:spPr>
      </p:pic>
      <p:sp>
        <p:nvSpPr>
          <p:cNvPr id="8" name="标题 7"/>
          <p:cNvSpPr>
            <a:spLocks noGrp="1"/>
          </p:cNvSpPr>
          <p:nvPr>
            <p:ph type="title" hasCustomPrompt="1"/>
          </p:nvPr>
        </p:nvSpPr>
        <p:spPr>
          <a:xfrm>
            <a:off x="1539503" y="2755"/>
            <a:ext cx="10515600" cy="1315720"/>
          </a:xfrm>
          <a:effectLst>
            <a:outerShdw blurRad="50800" dist="38100" dir="2700000" algn="tl" rotWithShape="0">
              <a:prstClr val="black">
                <a:alpha val="40000"/>
              </a:prstClr>
            </a:outerShdw>
          </a:effectLst>
        </p:spPr>
        <p:txBody>
          <a:bodyPr anchor="ctr" anchorCtr="0">
            <a:normAutofit/>
          </a:bodyPr>
          <a:lstStyle>
            <a:lvl1pPr algn="r">
              <a:defRPr sz="3200" b="1">
                <a:solidFill>
                  <a:schemeClr val="bg1"/>
                </a:solidFill>
                <a:latin typeface="+mj-ea"/>
                <a:ea typeface="+mj-ea"/>
              </a:defRPr>
            </a:lvl1pPr>
          </a:lstStyle>
          <a:p>
            <a:r>
              <a:rPr lang="zh-CN" altLang="en-US"/>
              <a:t>单击此处编辑母版标题样式增长一些尝试</a:t>
            </a:r>
          </a:p>
        </p:txBody>
      </p:sp>
      <p:grpSp>
        <p:nvGrpSpPr>
          <p:cNvPr id="13" name="Group 4"/>
          <p:cNvGrpSpPr>
            <a:grpSpLocks noChangeAspect="1"/>
          </p:cNvGrpSpPr>
          <p:nvPr userDrawn="1"/>
        </p:nvGrpSpPr>
        <p:grpSpPr bwMode="auto">
          <a:xfrm>
            <a:off x="0" y="5072541"/>
            <a:ext cx="12192000" cy="1800828"/>
            <a:chOff x="0" y="3476"/>
            <a:chExt cx="5775" cy="853"/>
          </a:xfrm>
          <a:solidFill>
            <a:schemeClr val="tx2"/>
          </a:solidFill>
        </p:grpSpPr>
        <p:sp>
          <p:nvSpPr>
            <p:cNvPr id="14" name="Freeform 5"/>
            <p:cNvSpPr>
              <a:spLocks noEditPoints="1"/>
            </p:cNvSpPr>
            <p:nvPr/>
          </p:nvSpPr>
          <p:spPr bwMode="auto">
            <a:xfrm>
              <a:off x="16" y="3476"/>
              <a:ext cx="233" cy="823"/>
            </a:xfrm>
            <a:custGeom>
              <a:avLst/>
              <a:gdLst>
                <a:gd name="T0" fmla="*/ 83 w 90"/>
                <a:gd name="T1" fmla="*/ 303 h 308"/>
                <a:gd name="T2" fmla="*/ 63 w 90"/>
                <a:gd name="T3" fmla="*/ 300 h 308"/>
                <a:gd name="T4" fmla="*/ 68 w 90"/>
                <a:gd name="T5" fmla="*/ 270 h 308"/>
                <a:gd name="T6" fmla="*/ 62 w 90"/>
                <a:gd name="T7" fmla="*/ 240 h 308"/>
                <a:gd name="T8" fmla="*/ 64 w 90"/>
                <a:gd name="T9" fmla="*/ 196 h 308"/>
                <a:gd name="T10" fmla="*/ 61 w 90"/>
                <a:gd name="T11" fmla="*/ 180 h 308"/>
                <a:gd name="T12" fmla="*/ 65 w 90"/>
                <a:gd name="T13" fmla="*/ 150 h 308"/>
                <a:gd name="T14" fmla="*/ 60 w 90"/>
                <a:gd name="T15" fmla="*/ 120 h 308"/>
                <a:gd name="T16" fmla="*/ 64 w 90"/>
                <a:gd name="T17" fmla="*/ 91 h 308"/>
                <a:gd name="T18" fmla="*/ 58 w 90"/>
                <a:gd name="T19" fmla="*/ 61 h 308"/>
                <a:gd name="T20" fmla="*/ 62 w 90"/>
                <a:gd name="T21" fmla="*/ 30 h 308"/>
                <a:gd name="T22" fmla="*/ 44 w 90"/>
                <a:gd name="T23" fmla="*/ 0 h 308"/>
                <a:gd name="T24" fmla="*/ 32 w 90"/>
                <a:gd name="T25" fmla="*/ 61 h 308"/>
                <a:gd name="T26" fmla="*/ 27 w 90"/>
                <a:gd name="T27" fmla="*/ 91 h 308"/>
                <a:gd name="T28" fmla="*/ 25 w 90"/>
                <a:gd name="T29" fmla="*/ 150 h 308"/>
                <a:gd name="T30" fmla="*/ 25 w 90"/>
                <a:gd name="T31" fmla="*/ 151 h 308"/>
                <a:gd name="T32" fmla="*/ 22 w 90"/>
                <a:gd name="T33" fmla="*/ 221 h 308"/>
                <a:gd name="T34" fmla="*/ 29 w 90"/>
                <a:gd name="T35" fmla="*/ 241 h 308"/>
                <a:gd name="T36" fmla="*/ 22 w 90"/>
                <a:gd name="T37" fmla="*/ 271 h 308"/>
                <a:gd name="T38" fmla="*/ 13 w 90"/>
                <a:gd name="T39" fmla="*/ 303 h 308"/>
                <a:gd name="T40" fmla="*/ 0 w 90"/>
                <a:gd name="T41" fmla="*/ 305 h 308"/>
                <a:gd name="T42" fmla="*/ 90 w 90"/>
                <a:gd name="T43" fmla="*/ 305 h 308"/>
                <a:gd name="T44" fmla="*/ 58 w 90"/>
                <a:gd name="T45" fmla="*/ 239 h 308"/>
                <a:gd name="T46" fmla="*/ 45 w 90"/>
                <a:gd name="T47" fmla="*/ 154 h 308"/>
                <a:gd name="T48" fmla="*/ 34 w 90"/>
                <a:gd name="T49" fmla="*/ 179 h 308"/>
                <a:gd name="T50" fmla="*/ 55 w 90"/>
                <a:gd name="T51" fmla="*/ 59 h 308"/>
                <a:gd name="T52" fmla="*/ 55 w 90"/>
                <a:gd name="T53" fmla="*/ 59 h 308"/>
                <a:gd name="T54" fmla="*/ 56 w 90"/>
                <a:gd name="T55" fmla="*/ 119 h 308"/>
                <a:gd name="T56" fmla="*/ 45 w 90"/>
                <a:gd name="T57" fmla="*/ 274 h 308"/>
                <a:gd name="T58" fmla="*/ 31 w 90"/>
                <a:gd name="T59" fmla="*/ 300 h 308"/>
                <a:gd name="T60" fmla="*/ 48 w 90"/>
                <a:gd name="T61" fmla="*/ 269 h 308"/>
                <a:gd name="T62" fmla="*/ 65 w 90"/>
                <a:gd name="T63" fmla="*/ 269 h 308"/>
                <a:gd name="T64" fmla="*/ 48 w 90"/>
                <a:gd name="T65" fmla="*/ 209 h 308"/>
                <a:gd name="T66" fmla="*/ 48 w 90"/>
                <a:gd name="T67" fmla="*/ 209 h 308"/>
                <a:gd name="T68" fmla="*/ 50 w 90"/>
                <a:gd name="T69" fmla="*/ 144 h 308"/>
                <a:gd name="T70" fmla="*/ 47 w 90"/>
                <a:gd name="T71" fmla="*/ 149 h 308"/>
                <a:gd name="T72" fmla="*/ 56 w 90"/>
                <a:gd name="T73" fmla="*/ 66 h 308"/>
                <a:gd name="T74" fmla="*/ 34 w 90"/>
                <a:gd name="T75" fmla="*/ 66 h 308"/>
                <a:gd name="T76" fmla="*/ 43 w 90"/>
                <a:gd name="T77" fmla="*/ 89 h 308"/>
                <a:gd name="T78" fmla="*/ 33 w 90"/>
                <a:gd name="T79" fmla="*/ 126 h 308"/>
                <a:gd name="T80" fmla="*/ 43 w 90"/>
                <a:gd name="T81" fmla="*/ 149 h 308"/>
                <a:gd name="T82" fmla="*/ 32 w 90"/>
                <a:gd name="T83" fmla="*/ 185 h 308"/>
                <a:gd name="T84" fmla="*/ 27 w 90"/>
                <a:gd name="T85" fmla="*/ 209 h 308"/>
                <a:gd name="T86" fmla="*/ 31 w 90"/>
                <a:gd name="T87" fmla="*/ 245 h 308"/>
                <a:gd name="T88" fmla="*/ 31 w 90"/>
                <a:gd name="T89" fmla="*/ 245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0" h="308">
                  <a:moveTo>
                    <a:pt x="90" y="305"/>
                  </a:moveTo>
                  <a:cubicBezTo>
                    <a:pt x="83" y="305"/>
                    <a:pt x="83" y="305"/>
                    <a:pt x="83" y="305"/>
                  </a:cubicBezTo>
                  <a:cubicBezTo>
                    <a:pt x="83" y="303"/>
                    <a:pt x="83" y="303"/>
                    <a:pt x="83" y="303"/>
                  </a:cubicBezTo>
                  <a:cubicBezTo>
                    <a:pt x="77" y="303"/>
                    <a:pt x="77" y="303"/>
                    <a:pt x="77" y="303"/>
                  </a:cubicBezTo>
                  <a:cubicBezTo>
                    <a:pt x="77" y="300"/>
                    <a:pt x="77" y="300"/>
                    <a:pt x="77" y="300"/>
                  </a:cubicBezTo>
                  <a:cubicBezTo>
                    <a:pt x="63" y="300"/>
                    <a:pt x="63" y="300"/>
                    <a:pt x="63" y="300"/>
                  </a:cubicBezTo>
                  <a:cubicBezTo>
                    <a:pt x="68" y="271"/>
                    <a:pt x="68" y="271"/>
                    <a:pt x="68" y="271"/>
                  </a:cubicBezTo>
                  <a:cubicBezTo>
                    <a:pt x="68" y="271"/>
                    <a:pt x="68" y="271"/>
                    <a:pt x="68" y="270"/>
                  </a:cubicBezTo>
                  <a:cubicBezTo>
                    <a:pt x="68" y="270"/>
                    <a:pt x="68" y="270"/>
                    <a:pt x="68" y="270"/>
                  </a:cubicBezTo>
                  <a:cubicBezTo>
                    <a:pt x="62" y="241"/>
                    <a:pt x="62" y="241"/>
                    <a:pt x="62" y="241"/>
                  </a:cubicBezTo>
                  <a:cubicBezTo>
                    <a:pt x="62" y="241"/>
                    <a:pt x="62" y="241"/>
                    <a:pt x="62" y="241"/>
                  </a:cubicBezTo>
                  <a:cubicBezTo>
                    <a:pt x="62" y="240"/>
                    <a:pt x="62" y="240"/>
                    <a:pt x="62" y="240"/>
                  </a:cubicBezTo>
                  <a:cubicBezTo>
                    <a:pt x="65" y="221"/>
                    <a:pt x="65" y="221"/>
                    <a:pt x="65" y="221"/>
                  </a:cubicBezTo>
                  <a:cubicBezTo>
                    <a:pt x="69" y="221"/>
                    <a:pt x="69" y="221"/>
                    <a:pt x="69" y="221"/>
                  </a:cubicBezTo>
                  <a:cubicBezTo>
                    <a:pt x="64" y="196"/>
                    <a:pt x="64" y="196"/>
                    <a:pt x="64" y="196"/>
                  </a:cubicBezTo>
                  <a:cubicBezTo>
                    <a:pt x="61" y="181"/>
                    <a:pt x="61" y="181"/>
                    <a:pt x="61" y="181"/>
                  </a:cubicBezTo>
                  <a:cubicBezTo>
                    <a:pt x="61" y="181"/>
                    <a:pt x="61" y="181"/>
                    <a:pt x="61" y="181"/>
                  </a:cubicBezTo>
                  <a:cubicBezTo>
                    <a:pt x="61" y="181"/>
                    <a:pt x="61" y="181"/>
                    <a:pt x="61" y="180"/>
                  </a:cubicBezTo>
                  <a:cubicBezTo>
                    <a:pt x="65" y="151"/>
                    <a:pt x="65" y="151"/>
                    <a:pt x="65" y="151"/>
                  </a:cubicBezTo>
                  <a:cubicBezTo>
                    <a:pt x="65" y="151"/>
                    <a:pt x="65" y="151"/>
                    <a:pt x="65" y="151"/>
                  </a:cubicBezTo>
                  <a:cubicBezTo>
                    <a:pt x="65" y="151"/>
                    <a:pt x="65" y="150"/>
                    <a:pt x="65" y="150"/>
                  </a:cubicBezTo>
                  <a:cubicBezTo>
                    <a:pt x="65" y="150"/>
                    <a:pt x="65" y="150"/>
                    <a:pt x="65" y="150"/>
                  </a:cubicBezTo>
                  <a:cubicBezTo>
                    <a:pt x="65" y="150"/>
                    <a:pt x="65" y="150"/>
                    <a:pt x="65" y="150"/>
                  </a:cubicBezTo>
                  <a:cubicBezTo>
                    <a:pt x="60" y="120"/>
                    <a:pt x="60" y="120"/>
                    <a:pt x="60" y="120"/>
                  </a:cubicBezTo>
                  <a:cubicBezTo>
                    <a:pt x="59" y="120"/>
                    <a:pt x="59" y="120"/>
                    <a:pt x="59" y="120"/>
                  </a:cubicBezTo>
                  <a:cubicBezTo>
                    <a:pt x="63" y="91"/>
                    <a:pt x="63" y="91"/>
                    <a:pt x="63" y="91"/>
                  </a:cubicBezTo>
                  <a:cubicBezTo>
                    <a:pt x="64" y="91"/>
                    <a:pt x="64" y="91"/>
                    <a:pt x="64" y="91"/>
                  </a:cubicBezTo>
                  <a:cubicBezTo>
                    <a:pt x="64" y="91"/>
                    <a:pt x="64" y="90"/>
                    <a:pt x="63" y="90"/>
                  </a:cubicBezTo>
                  <a:cubicBezTo>
                    <a:pt x="58" y="61"/>
                    <a:pt x="58" y="61"/>
                    <a:pt x="58" y="61"/>
                  </a:cubicBezTo>
                  <a:cubicBezTo>
                    <a:pt x="58" y="61"/>
                    <a:pt x="58" y="61"/>
                    <a:pt x="58" y="61"/>
                  </a:cubicBezTo>
                  <a:cubicBezTo>
                    <a:pt x="58" y="61"/>
                    <a:pt x="58" y="61"/>
                    <a:pt x="58" y="61"/>
                  </a:cubicBezTo>
                  <a:cubicBezTo>
                    <a:pt x="62" y="31"/>
                    <a:pt x="62" y="31"/>
                    <a:pt x="62" y="31"/>
                  </a:cubicBezTo>
                  <a:cubicBezTo>
                    <a:pt x="62" y="30"/>
                    <a:pt x="62" y="30"/>
                    <a:pt x="62" y="30"/>
                  </a:cubicBezTo>
                  <a:cubicBezTo>
                    <a:pt x="48" y="30"/>
                    <a:pt x="48" y="30"/>
                    <a:pt x="48" y="30"/>
                  </a:cubicBezTo>
                  <a:cubicBezTo>
                    <a:pt x="47" y="0"/>
                    <a:pt x="47" y="0"/>
                    <a:pt x="47" y="0"/>
                  </a:cubicBezTo>
                  <a:cubicBezTo>
                    <a:pt x="44" y="0"/>
                    <a:pt x="44" y="0"/>
                    <a:pt x="44" y="0"/>
                  </a:cubicBezTo>
                  <a:cubicBezTo>
                    <a:pt x="42" y="30"/>
                    <a:pt x="42" y="30"/>
                    <a:pt x="42" y="30"/>
                  </a:cubicBezTo>
                  <a:cubicBezTo>
                    <a:pt x="28" y="30"/>
                    <a:pt x="28" y="30"/>
                    <a:pt x="28" y="30"/>
                  </a:cubicBezTo>
                  <a:cubicBezTo>
                    <a:pt x="32" y="61"/>
                    <a:pt x="32" y="61"/>
                    <a:pt x="32" y="61"/>
                  </a:cubicBezTo>
                  <a:cubicBezTo>
                    <a:pt x="27" y="91"/>
                    <a:pt x="27" y="91"/>
                    <a:pt x="27" y="91"/>
                  </a:cubicBezTo>
                  <a:cubicBezTo>
                    <a:pt x="27" y="91"/>
                    <a:pt x="27" y="91"/>
                    <a:pt x="27" y="91"/>
                  </a:cubicBezTo>
                  <a:cubicBezTo>
                    <a:pt x="27" y="91"/>
                    <a:pt x="27" y="91"/>
                    <a:pt x="27" y="91"/>
                  </a:cubicBezTo>
                  <a:cubicBezTo>
                    <a:pt x="31" y="121"/>
                    <a:pt x="31" y="121"/>
                    <a:pt x="31" y="121"/>
                  </a:cubicBezTo>
                  <a:cubicBezTo>
                    <a:pt x="25" y="150"/>
                    <a:pt x="25" y="150"/>
                    <a:pt x="25" y="150"/>
                  </a:cubicBezTo>
                  <a:cubicBezTo>
                    <a:pt x="25" y="150"/>
                    <a:pt x="25" y="150"/>
                    <a:pt x="25" y="150"/>
                  </a:cubicBezTo>
                  <a:cubicBezTo>
                    <a:pt x="25" y="150"/>
                    <a:pt x="25" y="150"/>
                    <a:pt x="25" y="150"/>
                  </a:cubicBezTo>
                  <a:cubicBezTo>
                    <a:pt x="25" y="150"/>
                    <a:pt x="25" y="150"/>
                    <a:pt x="25" y="150"/>
                  </a:cubicBezTo>
                  <a:cubicBezTo>
                    <a:pt x="25" y="151"/>
                    <a:pt x="25" y="151"/>
                    <a:pt x="25" y="151"/>
                  </a:cubicBezTo>
                  <a:cubicBezTo>
                    <a:pt x="30" y="181"/>
                    <a:pt x="30" y="181"/>
                    <a:pt x="30" y="181"/>
                  </a:cubicBezTo>
                  <a:cubicBezTo>
                    <a:pt x="27" y="196"/>
                    <a:pt x="27" y="196"/>
                    <a:pt x="27" y="196"/>
                  </a:cubicBezTo>
                  <a:cubicBezTo>
                    <a:pt x="22" y="221"/>
                    <a:pt x="22" y="221"/>
                    <a:pt x="22" y="221"/>
                  </a:cubicBezTo>
                  <a:cubicBezTo>
                    <a:pt x="25" y="221"/>
                    <a:pt x="25" y="221"/>
                    <a:pt x="25" y="221"/>
                  </a:cubicBezTo>
                  <a:cubicBezTo>
                    <a:pt x="29" y="240"/>
                    <a:pt x="29" y="240"/>
                    <a:pt x="29" y="240"/>
                  </a:cubicBezTo>
                  <a:cubicBezTo>
                    <a:pt x="29" y="241"/>
                    <a:pt x="29" y="241"/>
                    <a:pt x="29" y="241"/>
                  </a:cubicBezTo>
                  <a:cubicBezTo>
                    <a:pt x="22" y="270"/>
                    <a:pt x="22" y="270"/>
                    <a:pt x="22" y="270"/>
                  </a:cubicBezTo>
                  <a:cubicBezTo>
                    <a:pt x="22" y="270"/>
                    <a:pt x="22" y="270"/>
                    <a:pt x="22" y="270"/>
                  </a:cubicBezTo>
                  <a:cubicBezTo>
                    <a:pt x="22" y="270"/>
                    <a:pt x="22" y="271"/>
                    <a:pt x="22" y="271"/>
                  </a:cubicBezTo>
                  <a:cubicBezTo>
                    <a:pt x="27" y="300"/>
                    <a:pt x="27" y="300"/>
                    <a:pt x="27" y="300"/>
                  </a:cubicBezTo>
                  <a:cubicBezTo>
                    <a:pt x="13" y="300"/>
                    <a:pt x="13" y="300"/>
                    <a:pt x="13" y="300"/>
                  </a:cubicBezTo>
                  <a:cubicBezTo>
                    <a:pt x="13" y="303"/>
                    <a:pt x="13" y="303"/>
                    <a:pt x="13" y="303"/>
                  </a:cubicBezTo>
                  <a:cubicBezTo>
                    <a:pt x="7" y="303"/>
                    <a:pt x="7" y="303"/>
                    <a:pt x="7" y="303"/>
                  </a:cubicBezTo>
                  <a:cubicBezTo>
                    <a:pt x="7" y="305"/>
                    <a:pt x="7" y="305"/>
                    <a:pt x="7" y="305"/>
                  </a:cubicBezTo>
                  <a:cubicBezTo>
                    <a:pt x="0" y="305"/>
                    <a:pt x="0" y="305"/>
                    <a:pt x="0" y="305"/>
                  </a:cubicBezTo>
                  <a:cubicBezTo>
                    <a:pt x="0" y="308"/>
                    <a:pt x="0" y="308"/>
                    <a:pt x="0" y="308"/>
                  </a:cubicBezTo>
                  <a:cubicBezTo>
                    <a:pt x="90" y="308"/>
                    <a:pt x="90" y="308"/>
                    <a:pt x="90" y="308"/>
                  </a:cubicBezTo>
                  <a:lnTo>
                    <a:pt x="90" y="305"/>
                  </a:lnTo>
                  <a:close/>
                  <a:moveTo>
                    <a:pt x="45" y="214"/>
                  </a:moveTo>
                  <a:cubicBezTo>
                    <a:pt x="45" y="214"/>
                    <a:pt x="45" y="214"/>
                    <a:pt x="45" y="214"/>
                  </a:cubicBezTo>
                  <a:cubicBezTo>
                    <a:pt x="58" y="239"/>
                    <a:pt x="58" y="239"/>
                    <a:pt x="58" y="239"/>
                  </a:cubicBezTo>
                  <a:cubicBezTo>
                    <a:pt x="32" y="239"/>
                    <a:pt x="32" y="239"/>
                    <a:pt x="32" y="239"/>
                  </a:cubicBezTo>
                  <a:lnTo>
                    <a:pt x="45" y="214"/>
                  </a:lnTo>
                  <a:close/>
                  <a:moveTo>
                    <a:pt x="45" y="154"/>
                  </a:moveTo>
                  <a:cubicBezTo>
                    <a:pt x="45" y="154"/>
                    <a:pt x="45" y="154"/>
                    <a:pt x="45" y="154"/>
                  </a:cubicBezTo>
                  <a:cubicBezTo>
                    <a:pt x="57" y="179"/>
                    <a:pt x="57" y="179"/>
                    <a:pt x="57" y="179"/>
                  </a:cubicBezTo>
                  <a:cubicBezTo>
                    <a:pt x="34" y="179"/>
                    <a:pt x="34" y="179"/>
                    <a:pt x="34" y="179"/>
                  </a:cubicBezTo>
                  <a:lnTo>
                    <a:pt x="45" y="154"/>
                  </a:lnTo>
                  <a:close/>
                  <a:moveTo>
                    <a:pt x="55" y="59"/>
                  </a:moveTo>
                  <a:cubicBezTo>
                    <a:pt x="55" y="59"/>
                    <a:pt x="55" y="59"/>
                    <a:pt x="55" y="59"/>
                  </a:cubicBezTo>
                  <a:cubicBezTo>
                    <a:pt x="36" y="59"/>
                    <a:pt x="36" y="59"/>
                    <a:pt x="36" y="59"/>
                  </a:cubicBezTo>
                  <a:cubicBezTo>
                    <a:pt x="45" y="35"/>
                    <a:pt x="45" y="35"/>
                    <a:pt x="45" y="35"/>
                  </a:cubicBezTo>
                  <a:lnTo>
                    <a:pt x="55" y="59"/>
                  </a:lnTo>
                  <a:close/>
                  <a:moveTo>
                    <a:pt x="45" y="95"/>
                  </a:moveTo>
                  <a:cubicBezTo>
                    <a:pt x="45" y="95"/>
                    <a:pt x="45" y="95"/>
                    <a:pt x="45" y="95"/>
                  </a:cubicBezTo>
                  <a:cubicBezTo>
                    <a:pt x="56" y="119"/>
                    <a:pt x="56" y="119"/>
                    <a:pt x="56" y="119"/>
                  </a:cubicBezTo>
                  <a:cubicBezTo>
                    <a:pt x="35" y="119"/>
                    <a:pt x="35" y="119"/>
                    <a:pt x="35" y="119"/>
                  </a:cubicBezTo>
                  <a:lnTo>
                    <a:pt x="45" y="95"/>
                  </a:lnTo>
                  <a:close/>
                  <a:moveTo>
                    <a:pt x="45" y="274"/>
                  </a:moveTo>
                  <a:cubicBezTo>
                    <a:pt x="45" y="274"/>
                    <a:pt x="45" y="274"/>
                    <a:pt x="45" y="274"/>
                  </a:cubicBezTo>
                  <a:cubicBezTo>
                    <a:pt x="60" y="300"/>
                    <a:pt x="60" y="300"/>
                    <a:pt x="60" y="300"/>
                  </a:cubicBezTo>
                  <a:cubicBezTo>
                    <a:pt x="31" y="300"/>
                    <a:pt x="31" y="300"/>
                    <a:pt x="31" y="300"/>
                  </a:cubicBezTo>
                  <a:lnTo>
                    <a:pt x="45" y="274"/>
                  </a:lnTo>
                  <a:close/>
                  <a:moveTo>
                    <a:pt x="48" y="269"/>
                  </a:moveTo>
                  <a:cubicBezTo>
                    <a:pt x="48" y="269"/>
                    <a:pt x="48" y="269"/>
                    <a:pt x="48" y="269"/>
                  </a:cubicBezTo>
                  <a:cubicBezTo>
                    <a:pt x="52" y="261"/>
                    <a:pt x="52" y="261"/>
                    <a:pt x="52" y="261"/>
                  </a:cubicBezTo>
                  <a:cubicBezTo>
                    <a:pt x="60" y="245"/>
                    <a:pt x="60" y="245"/>
                    <a:pt x="60" y="245"/>
                  </a:cubicBezTo>
                  <a:cubicBezTo>
                    <a:pt x="65" y="269"/>
                    <a:pt x="65" y="269"/>
                    <a:pt x="65" y="269"/>
                  </a:cubicBezTo>
                  <a:lnTo>
                    <a:pt x="48" y="269"/>
                  </a:lnTo>
                  <a:close/>
                  <a:moveTo>
                    <a:pt x="48" y="209"/>
                  </a:moveTo>
                  <a:cubicBezTo>
                    <a:pt x="48" y="209"/>
                    <a:pt x="48" y="209"/>
                    <a:pt x="48" y="209"/>
                  </a:cubicBezTo>
                  <a:cubicBezTo>
                    <a:pt x="59" y="185"/>
                    <a:pt x="59" y="185"/>
                    <a:pt x="59" y="185"/>
                  </a:cubicBezTo>
                  <a:cubicBezTo>
                    <a:pt x="64" y="209"/>
                    <a:pt x="64" y="209"/>
                    <a:pt x="64" y="209"/>
                  </a:cubicBezTo>
                  <a:lnTo>
                    <a:pt x="48" y="209"/>
                  </a:lnTo>
                  <a:close/>
                  <a:moveTo>
                    <a:pt x="47" y="149"/>
                  </a:moveTo>
                  <a:cubicBezTo>
                    <a:pt x="47" y="149"/>
                    <a:pt x="47" y="149"/>
                    <a:pt x="47" y="149"/>
                  </a:cubicBezTo>
                  <a:cubicBezTo>
                    <a:pt x="50" y="144"/>
                    <a:pt x="50" y="144"/>
                    <a:pt x="50" y="144"/>
                  </a:cubicBezTo>
                  <a:cubicBezTo>
                    <a:pt x="57" y="126"/>
                    <a:pt x="57" y="126"/>
                    <a:pt x="57" y="126"/>
                  </a:cubicBezTo>
                  <a:cubicBezTo>
                    <a:pt x="62" y="149"/>
                    <a:pt x="62" y="149"/>
                    <a:pt x="62" y="149"/>
                  </a:cubicBezTo>
                  <a:lnTo>
                    <a:pt x="47" y="149"/>
                  </a:lnTo>
                  <a:close/>
                  <a:moveTo>
                    <a:pt x="47" y="89"/>
                  </a:moveTo>
                  <a:cubicBezTo>
                    <a:pt x="47" y="89"/>
                    <a:pt x="47" y="89"/>
                    <a:pt x="47" y="89"/>
                  </a:cubicBezTo>
                  <a:cubicBezTo>
                    <a:pt x="56" y="66"/>
                    <a:pt x="56" y="66"/>
                    <a:pt x="56" y="66"/>
                  </a:cubicBezTo>
                  <a:cubicBezTo>
                    <a:pt x="60" y="89"/>
                    <a:pt x="60" y="89"/>
                    <a:pt x="60" y="89"/>
                  </a:cubicBezTo>
                  <a:lnTo>
                    <a:pt x="47" y="89"/>
                  </a:lnTo>
                  <a:close/>
                  <a:moveTo>
                    <a:pt x="34" y="66"/>
                  </a:moveTo>
                  <a:cubicBezTo>
                    <a:pt x="34" y="66"/>
                    <a:pt x="34" y="66"/>
                    <a:pt x="34" y="66"/>
                  </a:cubicBezTo>
                  <a:cubicBezTo>
                    <a:pt x="40" y="82"/>
                    <a:pt x="40" y="82"/>
                    <a:pt x="40" y="82"/>
                  </a:cubicBezTo>
                  <a:cubicBezTo>
                    <a:pt x="43" y="89"/>
                    <a:pt x="43" y="89"/>
                    <a:pt x="43" y="89"/>
                  </a:cubicBezTo>
                  <a:cubicBezTo>
                    <a:pt x="30" y="89"/>
                    <a:pt x="30" y="89"/>
                    <a:pt x="30" y="89"/>
                  </a:cubicBezTo>
                  <a:lnTo>
                    <a:pt x="34" y="66"/>
                  </a:lnTo>
                  <a:close/>
                  <a:moveTo>
                    <a:pt x="33" y="126"/>
                  </a:moveTo>
                  <a:cubicBezTo>
                    <a:pt x="33" y="126"/>
                    <a:pt x="33" y="126"/>
                    <a:pt x="33" y="126"/>
                  </a:cubicBezTo>
                  <a:cubicBezTo>
                    <a:pt x="36" y="133"/>
                    <a:pt x="36" y="133"/>
                    <a:pt x="36" y="133"/>
                  </a:cubicBezTo>
                  <a:cubicBezTo>
                    <a:pt x="43" y="149"/>
                    <a:pt x="43" y="149"/>
                    <a:pt x="43" y="149"/>
                  </a:cubicBezTo>
                  <a:cubicBezTo>
                    <a:pt x="28" y="149"/>
                    <a:pt x="28" y="149"/>
                    <a:pt x="28" y="149"/>
                  </a:cubicBezTo>
                  <a:lnTo>
                    <a:pt x="33" y="126"/>
                  </a:lnTo>
                  <a:close/>
                  <a:moveTo>
                    <a:pt x="32" y="185"/>
                  </a:moveTo>
                  <a:cubicBezTo>
                    <a:pt x="32" y="185"/>
                    <a:pt x="32" y="185"/>
                    <a:pt x="32" y="185"/>
                  </a:cubicBezTo>
                  <a:cubicBezTo>
                    <a:pt x="43" y="209"/>
                    <a:pt x="43" y="209"/>
                    <a:pt x="43" y="209"/>
                  </a:cubicBezTo>
                  <a:cubicBezTo>
                    <a:pt x="27" y="209"/>
                    <a:pt x="27" y="209"/>
                    <a:pt x="27" y="209"/>
                  </a:cubicBezTo>
                  <a:lnTo>
                    <a:pt x="32" y="185"/>
                  </a:lnTo>
                  <a:close/>
                  <a:moveTo>
                    <a:pt x="31" y="245"/>
                  </a:moveTo>
                  <a:cubicBezTo>
                    <a:pt x="31" y="245"/>
                    <a:pt x="31" y="245"/>
                    <a:pt x="31" y="245"/>
                  </a:cubicBezTo>
                  <a:cubicBezTo>
                    <a:pt x="43" y="269"/>
                    <a:pt x="43" y="269"/>
                    <a:pt x="43" y="269"/>
                  </a:cubicBezTo>
                  <a:cubicBezTo>
                    <a:pt x="25" y="269"/>
                    <a:pt x="25" y="269"/>
                    <a:pt x="25" y="269"/>
                  </a:cubicBezTo>
                  <a:lnTo>
                    <a:pt x="31" y="24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6"/>
            <p:cNvSpPr>
              <a:spLocks noEditPoints="1"/>
            </p:cNvSpPr>
            <p:nvPr/>
          </p:nvSpPr>
          <p:spPr bwMode="auto">
            <a:xfrm>
              <a:off x="220" y="4133"/>
              <a:ext cx="394" cy="169"/>
            </a:xfrm>
            <a:custGeom>
              <a:avLst/>
              <a:gdLst>
                <a:gd name="T0" fmla="*/ 143 w 152"/>
                <a:gd name="T1" fmla="*/ 48 h 63"/>
                <a:gd name="T2" fmla="*/ 145 w 152"/>
                <a:gd name="T3" fmla="*/ 33 h 63"/>
                <a:gd name="T4" fmla="*/ 146 w 152"/>
                <a:gd name="T5" fmla="*/ 20 h 63"/>
                <a:gd name="T6" fmla="*/ 125 w 152"/>
                <a:gd name="T7" fmla="*/ 11 h 63"/>
                <a:gd name="T8" fmla="*/ 9 w 152"/>
                <a:gd name="T9" fmla="*/ 12 h 63"/>
                <a:gd name="T10" fmla="*/ 11 w 152"/>
                <a:gd name="T11" fmla="*/ 38 h 63"/>
                <a:gd name="T12" fmla="*/ 14 w 152"/>
                <a:gd name="T13" fmla="*/ 50 h 63"/>
                <a:gd name="T14" fmla="*/ 152 w 152"/>
                <a:gd name="T15" fmla="*/ 60 h 63"/>
                <a:gd name="T16" fmla="*/ 112 w 152"/>
                <a:gd name="T17" fmla="*/ 52 h 63"/>
                <a:gd name="T18" fmla="*/ 142 w 152"/>
                <a:gd name="T19" fmla="*/ 48 h 63"/>
                <a:gd name="T20" fmla="*/ 141 w 152"/>
                <a:gd name="T21" fmla="*/ 45 h 63"/>
                <a:gd name="T22" fmla="*/ 116 w 152"/>
                <a:gd name="T23" fmla="*/ 43 h 63"/>
                <a:gd name="T24" fmla="*/ 128 w 152"/>
                <a:gd name="T25" fmla="*/ 41 h 63"/>
                <a:gd name="T26" fmla="*/ 143 w 152"/>
                <a:gd name="T27" fmla="*/ 38 h 63"/>
                <a:gd name="T28" fmla="*/ 144 w 152"/>
                <a:gd name="T29" fmla="*/ 35 h 63"/>
                <a:gd name="T30" fmla="*/ 144 w 152"/>
                <a:gd name="T31" fmla="*/ 35 h 63"/>
                <a:gd name="T32" fmla="*/ 32 w 152"/>
                <a:gd name="T33" fmla="*/ 9 h 63"/>
                <a:gd name="T34" fmla="*/ 145 w 152"/>
                <a:gd name="T35" fmla="*/ 23 h 63"/>
                <a:gd name="T36" fmla="*/ 96 w 152"/>
                <a:gd name="T37" fmla="*/ 22 h 63"/>
                <a:gd name="T38" fmla="*/ 97 w 152"/>
                <a:gd name="T39" fmla="*/ 21 h 63"/>
                <a:gd name="T40" fmla="*/ 95 w 152"/>
                <a:gd name="T41" fmla="*/ 19 h 63"/>
                <a:gd name="T42" fmla="*/ 105 w 152"/>
                <a:gd name="T43" fmla="*/ 18 h 63"/>
                <a:gd name="T44" fmla="*/ 146 w 152"/>
                <a:gd name="T45" fmla="*/ 17 h 63"/>
                <a:gd name="T46" fmla="*/ 146 w 152"/>
                <a:gd name="T47" fmla="*/ 17 h 63"/>
                <a:gd name="T48" fmla="*/ 126 w 152"/>
                <a:gd name="T49" fmla="*/ 12 h 63"/>
                <a:gd name="T50" fmla="*/ 91 w 152"/>
                <a:gd name="T51" fmla="*/ 18 h 63"/>
                <a:gd name="T52" fmla="*/ 10 w 152"/>
                <a:gd name="T53" fmla="*/ 12 h 63"/>
                <a:gd name="T54" fmla="*/ 10 w 152"/>
                <a:gd name="T55" fmla="*/ 12 h 63"/>
                <a:gd name="T56" fmla="*/ 127 w 152"/>
                <a:gd name="T57" fmla="*/ 27 h 63"/>
                <a:gd name="T58" fmla="*/ 110 w 152"/>
                <a:gd name="T59" fmla="*/ 28 h 63"/>
                <a:gd name="T60" fmla="*/ 10 w 152"/>
                <a:gd name="T61" fmla="*/ 18 h 63"/>
                <a:gd name="T62" fmla="*/ 10 w 152"/>
                <a:gd name="T63" fmla="*/ 18 h 63"/>
                <a:gd name="T64" fmla="*/ 19 w 152"/>
                <a:gd name="T65" fmla="*/ 25 h 63"/>
                <a:gd name="T66" fmla="*/ 23 w 152"/>
                <a:gd name="T67" fmla="*/ 32 h 63"/>
                <a:gd name="T68" fmla="*/ 35 w 152"/>
                <a:gd name="T69" fmla="*/ 59 h 63"/>
                <a:gd name="T70" fmla="*/ 85 w 152"/>
                <a:gd name="T71" fmla="*/ 53 h 63"/>
                <a:gd name="T72" fmla="*/ 35 w 152"/>
                <a:gd name="T73" fmla="*/ 45 h 63"/>
                <a:gd name="T74" fmla="*/ 23 w 152"/>
                <a:gd name="T75" fmla="*/ 44 h 63"/>
                <a:gd name="T76" fmla="*/ 12 w 152"/>
                <a:gd name="T77" fmla="*/ 42 h 63"/>
                <a:gd name="T78" fmla="*/ 85 w 152"/>
                <a:gd name="T79" fmla="*/ 45 h 63"/>
                <a:gd name="T80" fmla="*/ 85 w 152"/>
                <a:gd name="T81" fmla="*/ 43 h 63"/>
                <a:gd name="T82" fmla="*/ 12 w 152"/>
                <a:gd name="T83" fmla="*/ 39 h 63"/>
                <a:gd name="T84" fmla="*/ 85 w 152"/>
                <a:gd name="T85" fmla="*/ 40 h 63"/>
                <a:gd name="T86" fmla="*/ 85 w 152"/>
                <a:gd name="T87" fmla="*/ 37 h 63"/>
                <a:gd name="T88" fmla="*/ 11 w 152"/>
                <a:gd name="T89" fmla="*/ 31 h 63"/>
                <a:gd name="T90" fmla="*/ 85 w 152"/>
                <a:gd name="T91" fmla="*/ 34 h 63"/>
                <a:gd name="T92" fmla="*/ 85 w 152"/>
                <a:gd name="T93" fmla="*/ 34 h 63"/>
                <a:gd name="T94" fmla="*/ 18 w 152"/>
                <a:gd name="T95" fmla="*/ 20 h 63"/>
                <a:gd name="T96" fmla="*/ 87 w 152"/>
                <a:gd name="T97" fmla="*/ 53 h 63"/>
                <a:gd name="T98" fmla="*/ 110 w 152"/>
                <a:gd name="T99" fmla="*/ 54 h 63"/>
                <a:gd name="T100" fmla="*/ 87 w 152"/>
                <a:gd name="T101" fmla="*/ 49 h 63"/>
                <a:gd name="T102" fmla="*/ 110 w 152"/>
                <a:gd name="T103" fmla="*/ 49 h 63"/>
                <a:gd name="T104" fmla="*/ 110 w 152"/>
                <a:gd name="T105" fmla="*/ 59 h 63"/>
                <a:gd name="T106" fmla="*/ 110 w 152"/>
                <a:gd name="T107" fmla="*/ 44 h 63"/>
                <a:gd name="T108" fmla="*/ 110 w 152"/>
                <a:gd name="T109" fmla="*/ 37 h 63"/>
                <a:gd name="T110" fmla="*/ 144 w 152"/>
                <a:gd name="T111" fmla="*/ 33 h 63"/>
                <a:gd name="T112" fmla="*/ 112 w 152"/>
                <a:gd name="T113" fmla="*/ 59 h 63"/>
                <a:gd name="T114" fmla="*/ 141 w 152"/>
                <a:gd name="T115" fmla="*/ 54 h 63"/>
                <a:gd name="T116" fmla="*/ 146 w 152"/>
                <a:gd name="T117" fmla="*/ 15 h 63"/>
                <a:gd name="T118" fmla="*/ 10 w 152"/>
                <a:gd name="T119" fmla="*/ 12 h 63"/>
                <a:gd name="T120" fmla="*/ 10 w 152"/>
                <a:gd name="T121" fmla="*/ 18 h 63"/>
                <a:gd name="T122" fmla="*/ 13 w 152"/>
                <a:gd name="T123" fmla="*/ 1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2" h="63">
                  <a:moveTo>
                    <a:pt x="142" y="59"/>
                  </a:moveTo>
                  <a:cubicBezTo>
                    <a:pt x="142" y="59"/>
                    <a:pt x="142" y="59"/>
                    <a:pt x="142" y="59"/>
                  </a:cubicBezTo>
                  <a:cubicBezTo>
                    <a:pt x="142" y="54"/>
                    <a:pt x="142" y="54"/>
                    <a:pt x="142" y="54"/>
                  </a:cubicBezTo>
                  <a:cubicBezTo>
                    <a:pt x="142" y="54"/>
                    <a:pt x="142" y="54"/>
                    <a:pt x="142" y="54"/>
                  </a:cubicBezTo>
                  <a:cubicBezTo>
                    <a:pt x="142" y="54"/>
                    <a:pt x="142" y="54"/>
                    <a:pt x="142" y="54"/>
                  </a:cubicBezTo>
                  <a:cubicBezTo>
                    <a:pt x="142" y="49"/>
                    <a:pt x="142" y="49"/>
                    <a:pt x="142" y="49"/>
                  </a:cubicBezTo>
                  <a:cubicBezTo>
                    <a:pt x="143" y="49"/>
                    <a:pt x="143" y="49"/>
                    <a:pt x="143" y="49"/>
                  </a:cubicBezTo>
                  <a:cubicBezTo>
                    <a:pt x="143" y="48"/>
                    <a:pt x="143" y="48"/>
                    <a:pt x="143" y="48"/>
                  </a:cubicBezTo>
                  <a:cubicBezTo>
                    <a:pt x="143" y="44"/>
                    <a:pt x="143" y="44"/>
                    <a:pt x="143" y="44"/>
                  </a:cubicBezTo>
                  <a:cubicBezTo>
                    <a:pt x="143" y="43"/>
                    <a:pt x="143" y="43"/>
                    <a:pt x="143" y="43"/>
                  </a:cubicBezTo>
                  <a:cubicBezTo>
                    <a:pt x="143" y="43"/>
                    <a:pt x="143" y="43"/>
                    <a:pt x="143" y="43"/>
                  </a:cubicBezTo>
                  <a:cubicBezTo>
                    <a:pt x="143" y="38"/>
                    <a:pt x="143" y="38"/>
                    <a:pt x="143" y="38"/>
                  </a:cubicBezTo>
                  <a:cubicBezTo>
                    <a:pt x="144" y="38"/>
                    <a:pt x="144" y="38"/>
                    <a:pt x="144" y="38"/>
                  </a:cubicBezTo>
                  <a:cubicBezTo>
                    <a:pt x="144" y="38"/>
                    <a:pt x="144" y="38"/>
                    <a:pt x="144" y="38"/>
                  </a:cubicBezTo>
                  <a:cubicBezTo>
                    <a:pt x="144" y="34"/>
                    <a:pt x="144" y="34"/>
                    <a:pt x="144" y="34"/>
                  </a:cubicBezTo>
                  <a:cubicBezTo>
                    <a:pt x="145" y="33"/>
                    <a:pt x="145" y="33"/>
                    <a:pt x="145" y="33"/>
                  </a:cubicBezTo>
                  <a:cubicBezTo>
                    <a:pt x="145" y="33"/>
                    <a:pt x="145" y="33"/>
                    <a:pt x="145" y="33"/>
                  </a:cubicBezTo>
                  <a:cubicBezTo>
                    <a:pt x="145" y="28"/>
                    <a:pt x="145" y="28"/>
                    <a:pt x="145" y="28"/>
                  </a:cubicBezTo>
                  <a:cubicBezTo>
                    <a:pt x="145" y="28"/>
                    <a:pt x="145" y="28"/>
                    <a:pt x="145" y="28"/>
                  </a:cubicBezTo>
                  <a:cubicBezTo>
                    <a:pt x="145" y="28"/>
                    <a:pt x="145" y="28"/>
                    <a:pt x="145" y="28"/>
                  </a:cubicBezTo>
                  <a:cubicBezTo>
                    <a:pt x="145" y="23"/>
                    <a:pt x="145" y="23"/>
                    <a:pt x="145" y="23"/>
                  </a:cubicBezTo>
                  <a:cubicBezTo>
                    <a:pt x="146" y="23"/>
                    <a:pt x="146" y="23"/>
                    <a:pt x="146" y="23"/>
                  </a:cubicBezTo>
                  <a:cubicBezTo>
                    <a:pt x="146" y="23"/>
                    <a:pt x="146" y="23"/>
                    <a:pt x="146" y="22"/>
                  </a:cubicBezTo>
                  <a:cubicBezTo>
                    <a:pt x="146" y="22"/>
                    <a:pt x="146" y="21"/>
                    <a:pt x="146" y="20"/>
                  </a:cubicBezTo>
                  <a:cubicBezTo>
                    <a:pt x="146" y="20"/>
                    <a:pt x="146" y="20"/>
                    <a:pt x="146" y="20"/>
                  </a:cubicBezTo>
                  <a:cubicBezTo>
                    <a:pt x="146" y="19"/>
                    <a:pt x="146" y="18"/>
                    <a:pt x="146" y="18"/>
                  </a:cubicBezTo>
                  <a:cubicBezTo>
                    <a:pt x="146" y="18"/>
                    <a:pt x="146" y="17"/>
                    <a:pt x="146" y="17"/>
                  </a:cubicBezTo>
                  <a:cubicBezTo>
                    <a:pt x="146" y="17"/>
                    <a:pt x="146" y="17"/>
                    <a:pt x="146" y="17"/>
                  </a:cubicBezTo>
                  <a:cubicBezTo>
                    <a:pt x="146" y="12"/>
                    <a:pt x="146" y="12"/>
                    <a:pt x="146" y="12"/>
                  </a:cubicBezTo>
                  <a:cubicBezTo>
                    <a:pt x="146" y="12"/>
                    <a:pt x="147" y="10"/>
                    <a:pt x="146" y="10"/>
                  </a:cubicBezTo>
                  <a:cubicBezTo>
                    <a:pt x="145" y="9"/>
                    <a:pt x="138" y="10"/>
                    <a:pt x="127" y="11"/>
                  </a:cubicBezTo>
                  <a:cubicBezTo>
                    <a:pt x="125" y="11"/>
                    <a:pt x="125" y="11"/>
                    <a:pt x="125" y="11"/>
                  </a:cubicBezTo>
                  <a:cubicBezTo>
                    <a:pt x="120" y="12"/>
                    <a:pt x="107" y="13"/>
                    <a:pt x="98" y="13"/>
                  </a:cubicBezTo>
                  <a:cubicBezTo>
                    <a:pt x="91" y="13"/>
                    <a:pt x="79" y="10"/>
                    <a:pt x="71" y="8"/>
                  </a:cubicBezTo>
                  <a:cubicBezTo>
                    <a:pt x="68" y="7"/>
                    <a:pt x="66" y="7"/>
                    <a:pt x="65" y="7"/>
                  </a:cubicBezTo>
                  <a:cubicBezTo>
                    <a:pt x="63" y="6"/>
                    <a:pt x="63" y="6"/>
                    <a:pt x="63" y="6"/>
                  </a:cubicBezTo>
                  <a:cubicBezTo>
                    <a:pt x="54" y="4"/>
                    <a:pt x="36" y="0"/>
                    <a:pt x="32" y="0"/>
                  </a:cubicBezTo>
                  <a:cubicBezTo>
                    <a:pt x="29" y="0"/>
                    <a:pt x="20" y="5"/>
                    <a:pt x="15" y="8"/>
                  </a:cubicBezTo>
                  <a:cubicBezTo>
                    <a:pt x="13" y="9"/>
                    <a:pt x="12" y="9"/>
                    <a:pt x="12" y="10"/>
                  </a:cubicBezTo>
                  <a:cubicBezTo>
                    <a:pt x="10" y="11"/>
                    <a:pt x="9" y="11"/>
                    <a:pt x="9" y="12"/>
                  </a:cubicBezTo>
                  <a:cubicBezTo>
                    <a:pt x="9" y="23"/>
                    <a:pt x="9" y="23"/>
                    <a:pt x="9" y="23"/>
                  </a:cubicBezTo>
                  <a:cubicBezTo>
                    <a:pt x="9" y="23"/>
                    <a:pt x="9" y="23"/>
                    <a:pt x="9" y="23"/>
                  </a:cubicBezTo>
                  <a:cubicBezTo>
                    <a:pt x="10" y="24"/>
                    <a:pt x="10" y="24"/>
                    <a:pt x="10" y="24"/>
                  </a:cubicBezTo>
                  <a:cubicBezTo>
                    <a:pt x="10" y="31"/>
                    <a:pt x="10" y="31"/>
                    <a:pt x="10" y="31"/>
                  </a:cubicBezTo>
                  <a:cubicBezTo>
                    <a:pt x="10" y="31"/>
                    <a:pt x="10" y="31"/>
                    <a:pt x="10" y="31"/>
                  </a:cubicBezTo>
                  <a:cubicBezTo>
                    <a:pt x="10" y="31"/>
                    <a:pt x="10" y="31"/>
                    <a:pt x="10" y="31"/>
                  </a:cubicBezTo>
                  <a:cubicBezTo>
                    <a:pt x="11" y="38"/>
                    <a:pt x="11" y="38"/>
                    <a:pt x="11" y="38"/>
                  </a:cubicBezTo>
                  <a:cubicBezTo>
                    <a:pt x="11" y="38"/>
                    <a:pt x="11" y="38"/>
                    <a:pt x="11" y="38"/>
                  </a:cubicBezTo>
                  <a:cubicBezTo>
                    <a:pt x="11" y="39"/>
                    <a:pt x="11" y="39"/>
                    <a:pt x="11" y="39"/>
                  </a:cubicBezTo>
                  <a:cubicBezTo>
                    <a:pt x="11" y="47"/>
                    <a:pt x="11" y="47"/>
                    <a:pt x="11" y="47"/>
                  </a:cubicBezTo>
                  <a:cubicBezTo>
                    <a:pt x="11" y="47"/>
                    <a:pt x="11" y="48"/>
                    <a:pt x="12" y="48"/>
                  </a:cubicBezTo>
                  <a:cubicBezTo>
                    <a:pt x="12" y="48"/>
                    <a:pt x="12" y="48"/>
                    <a:pt x="12" y="48"/>
                  </a:cubicBezTo>
                  <a:cubicBezTo>
                    <a:pt x="12" y="48"/>
                    <a:pt x="12" y="48"/>
                    <a:pt x="12" y="47"/>
                  </a:cubicBezTo>
                  <a:cubicBezTo>
                    <a:pt x="14" y="47"/>
                    <a:pt x="28" y="45"/>
                    <a:pt x="34" y="45"/>
                  </a:cubicBezTo>
                  <a:cubicBezTo>
                    <a:pt x="34" y="48"/>
                    <a:pt x="34" y="48"/>
                    <a:pt x="34" y="48"/>
                  </a:cubicBezTo>
                  <a:cubicBezTo>
                    <a:pt x="30" y="48"/>
                    <a:pt x="16" y="50"/>
                    <a:pt x="14" y="50"/>
                  </a:cubicBezTo>
                  <a:cubicBezTo>
                    <a:pt x="14" y="47"/>
                    <a:pt x="14" y="47"/>
                    <a:pt x="14" y="47"/>
                  </a:cubicBezTo>
                  <a:cubicBezTo>
                    <a:pt x="14" y="47"/>
                    <a:pt x="14" y="47"/>
                    <a:pt x="13" y="47"/>
                  </a:cubicBezTo>
                  <a:cubicBezTo>
                    <a:pt x="13" y="47"/>
                    <a:pt x="13" y="47"/>
                    <a:pt x="13" y="47"/>
                  </a:cubicBezTo>
                  <a:cubicBezTo>
                    <a:pt x="13" y="59"/>
                    <a:pt x="13" y="59"/>
                    <a:pt x="13" y="59"/>
                  </a:cubicBezTo>
                  <a:cubicBezTo>
                    <a:pt x="0" y="60"/>
                    <a:pt x="0" y="60"/>
                    <a:pt x="0" y="60"/>
                  </a:cubicBezTo>
                  <a:cubicBezTo>
                    <a:pt x="0" y="60"/>
                    <a:pt x="0" y="60"/>
                    <a:pt x="0" y="60"/>
                  </a:cubicBezTo>
                  <a:cubicBezTo>
                    <a:pt x="52" y="63"/>
                    <a:pt x="52" y="63"/>
                    <a:pt x="52" y="63"/>
                  </a:cubicBezTo>
                  <a:cubicBezTo>
                    <a:pt x="152" y="60"/>
                    <a:pt x="152" y="60"/>
                    <a:pt x="152" y="60"/>
                  </a:cubicBezTo>
                  <a:lnTo>
                    <a:pt x="142" y="59"/>
                  </a:lnTo>
                  <a:close/>
                  <a:moveTo>
                    <a:pt x="112" y="52"/>
                  </a:moveTo>
                  <a:cubicBezTo>
                    <a:pt x="112" y="52"/>
                    <a:pt x="112" y="52"/>
                    <a:pt x="112" y="52"/>
                  </a:cubicBezTo>
                  <a:cubicBezTo>
                    <a:pt x="112" y="50"/>
                    <a:pt x="112" y="50"/>
                    <a:pt x="112" y="50"/>
                  </a:cubicBezTo>
                  <a:cubicBezTo>
                    <a:pt x="120" y="50"/>
                    <a:pt x="135" y="50"/>
                    <a:pt x="137" y="50"/>
                  </a:cubicBezTo>
                  <a:cubicBezTo>
                    <a:pt x="139" y="50"/>
                    <a:pt x="141" y="50"/>
                    <a:pt x="142" y="50"/>
                  </a:cubicBezTo>
                  <a:cubicBezTo>
                    <a:pt x="142" y="51"/>
                    <a:pt x="142" y="51"/>
                    <a:pt x="142" y="51"/>
                  </a:cubicBezTo>
                  <a:cubicBezTo>
                    <a:pt x="137" y="51"/>
                    <a:pt x="123" y="52"/>
                    <a:pt x="112" y="52"/>
                  </a:cubicBezTo>
                  <a:close/>
                  <a:moveTo>
                    <a:pt x="142" y="49"/>
                  </a:moveTo>
                  <a:cubicBezTo>
                    <a:pt x="142" y="49"/>
                    <a:pt x="142" y="49"/>
                    <a:pt x="142" y="49"/>
                  </a:cubicBezTo>
                  <a:cubicBezTo>
                    <a:pt x="142" y="49"/>
                    <a:pt x="142" y="49"/>
                    <a:pt x="142" y="49"/>
                  </a:cubicBezTo>
                  <a:cubicBezTo>
                    <a:pt x="142" y="49"/>
                    <a:pt x="142" y="49"/>
                    <a:pt x="142" y="49"/>
                  </a:cubicBezTo>
                  <a:cubicBezTo>
                    <a:pt x="141" y="49"/>
                    <a:pt x="137" y="49"/>
                    <a:pt x="132" y="49"/>
                  </a:cubicBezTo>
                  <a:cubicBezTo>
                    <a:pt x="127" y="49"/>
                    <a:pt x="120" y="49"/>
                    <a:pt x="112" y="49"/>
                  </a:cubicBezTo>
                  <a:cubicBezTo>
                    <a:pt x="112" y="48"/>
                    <a:pt x="112" y="48"/>
                    <a:pt x="112" y="48"/>
                  </a:cubicBezTo>
                  <a:cubicBezTo>
                    <a:pt x="123" y="48"/>
                    <a:pt x="139" y="48"/>
                    <a:pt x="142" y="48"/>
                  </a:cubicBezTo>
                  <a:lnTo>
                    <a:pt x="142" y="49"/>
                  </a:lnTo>
                  <a:close/>
                  <a:moveTo>
                    <a:pt x="130" y="46"/>
                  </a:moveTo>
                  <a:cubicBezTo>
                    <a:pt x="130" y="46"/>
                    <a:pt x="130" y="46"/>
                    <a:pt x="130" y="46"/>
                  </a:cubicBezTo>
                  <a:cubicBezTo>
                    <a:pt x="127" y="46"/>
                    <a:pt x="119" y="47"/>
                    <a:pt x="112" y="47"/>
                  </a:cubicBezTo>
                  <a:cubicBezTo>
                    <a:pt x="112" y="44"/>
                    <a:pt x="112" y="44"/>
                    <a:pt x="112" y="44"/>
                  </a:cubicBezTo>
                  <a:cubicBezTo>
                    <a:pt x="116" y="44"/>
                    <a:pt x="119" y="44"/>
                    <a:pt x="120" y="44"/>
                  </a:cubicBezTo>
                  <a:cubicBezTo>
                    <a:pt x="123" y="44"/>
                    <a:pt x="130" y="44"/>
                    <a:pt x="133" y="44"/>
                  </a:cubicBezTo>
                  <a:cubicBezTo>
                    <a:pt x="136" y="44"/>
                    <a:pt x="140" y="45"/>
                    <a:pt x="141" y="45"/>
                  </a:cubicBezTo>
                  <a:cubicBezTo>
                    <a:pt x="142" y="45"/>
                    <a:pt x="142" y="45"/>
                    <a:pt x="142" y="45"/>
                  </a:cubicBezTo>
                  <a:cubicBezTo>
                    <a:pt x="142" y="46"/>
                    <a:pt x="142" y="46"/>
                    <a:pt x="142" y="46"/>
                  </a:cubicBezTo>
                  <a:cubicBezTo>
                    <a:pt x="141" y="46"/>
                    <a:pt x="133" y="46"/>
                    <a:pt x="130" y="46"/>
                  </a:cubicBezTo>
                  <a:close/>
                  <a:moveTo>
                    <a:pt x="143" y="43"/>
                  </a:moveTo>
                  <a:cubicBezTo>
                    <a:pt x="143" y="43"/>
                    <a:pt x="143" y="43"/>
                    <a:pt x="143" y="43"/>
                  </a:cubicBezTo>
                  <a:cubicBezTo>
                    <a:pt x="142" y="43"/>
                    <a:pt x="142" y="43"/>
                    <a:pt x="142" y="44"/>
                  </a:cubicBezTo>
                  <a:cubicBezTo>
                    <a:pt x="142" y="44"/>
                    <a:pt x="142" y="44"/>
                    <a:pt x="142" y="44"/>
                  </a:cubicBezTo>
                  <a:cubicBezTo>
                    <a:pt x="140" y="44"/>
                    <a:pt x="121" y="43"/>
                    <a:pt x="116" y="43"/>
                  </a:cubicBezTo>
                  <a:cubicBezTo>
                    <a:pt x="114" y="43"/>
                    <a:pt x="113" y="44"/>
                    <a:pt x="112" y="44"/>
                  </a:cubicBezTo>
                  <a:cubicBezTo>
                    <a:pt x="112" y="43"/>
                    <a:pt x="112" y="43"/>
                    <a:pt x="112" y="43"/>
                  </a:cubicBezTo>
                  <a:cubicBezTo>
                    <a:pt x="113" y="43"/>
                    <a:pt x="114" y="43"/>
                    <a:pt x="115" y="43"/>
                  </a:cubicBezTo>
                  <a:cubicBezTo>
                    <a:pt x="119" y="43"/>
                    <a:pt x="140" y="43"/>
                    <a:pt x="143" y="43"/>
                  </a:cubicBezTo>
                  <a:close/>
                  <a:moveTo>
                    <a:pt x="143" y="41"/>
                  </a:moveTo>
                  <a:cubicBezTo>
                    <a:pt x="143" y="41"/>
                    <a:pt x="143" y="41"/>
                    <a:pt x="143" y="41"/>
                  </a:cubicBezTo>
                  <a:cubicBezTo>
                    <a:pt x="143" y="41"/>
                    <a:pt x="142" y="41"/>
                    <a:pt x="140" y="41"/>
                  </a:cubicBezTo>
                  <a:cubicBezTo>
                    <a:pt x="137" y="41"/>
                    <a:pt x="133" y="41"/>
                    <a:pt x="128" y="41"/>
                  </a:cubicBezTo>
                  <a:cubicBezTo>
                    <a:pt x="124" y="41"/>
                    <a:pt x="119" y="42"/>
                    <a:pt x="112" y="42"/>
                  </a:cubicBezTo>
                  <a:cubicBezTo>
                    <a:pt x="112" y="39"/>
                    <a:pt x="112" y="39"/>
                    <a:pt x="112" y="39"/>
                  </a:cubicBezTo>
                  <a:cubicBezTo>
                    <a:pt x="118" y="39"/>
                    <a:pt x="123" y="39"/>
                    <a:pt x="125" y="39"/>
                  </a:cubicBezTo>
                  <a:cubicBezTo>
                    <a:pt x="129" y="39"/>
                    <a:pt x="137" y="39"/>
                    <a:pt x="139" y="39"/>
                  </a:cubicBezTo>
                  <a:cubicBezTo>
                    <a:pt x="142" y="39"/>
                    <a:pt x="143" y="39"/>
                    <a:pt x="143" y="39"/>
                  </a:cubicBezTo>
                  <a:lnTo>
                    <a:pt x="143" y="41"/>
                  </a:lnTo>
                  <a:close/>
                  <a:moveTo>
                    <a:pt x="143" y="38"/>
                  </a:moveTo>
                  <a:cubicBezTo>
                    <a:pt x="143" y="38"/>
                    <a:pt x="143" y="38"/>
                    <a:pt x="143" y="38"/>
                  </a:cubicBezTo>
                  <a:cubicBezTo>
                    <a:pt x="143" y="38"/>
                    <a:pt x="143" y="38"/>
                    <a:pt x="143" y="38"/>
                  </a:cubicBezTo>
                  <a:cubicBezTo>
                    <a:pt x="143" y="39"/>
                    <a:pt x="143" y="39"/>
                    <a:pt x="143" y="39"/>
                  </a:cubicBezTo>
                  <a:cubicBezTo>
                    <a:pt x="142" y="38"/>
                    <a:pt x="133" y="38"/>
                    <a:pt x="123" y="38"/>
                  </a:cubicBezTo>
                  <a:cubicBezTo>
                    <a:pt x="119" y="38"/>
                    <a:pt x="116" y="38"/>
                    <a:pt x="112" y="38"/>
                  </a:cubicBezTo>
                  <a:cubicBezTo>
                    <a:pt x="112" y="38"/>
                    <a:pt x="112" y="38"/>
                    <a:pt x="112" y="38"/>
                  </a:cubicBezTo>
                  <a:cubicBezTo>
                    <a:pt x="126" y="37"/>
                    <a:pt x="141" y="38"/>
                    <a:pt x="143" y="38"/>
                  </a:cubicBezTo>
                  <a:close/>
                  <a:moveTo>
                    <a:pt x="144" y="35"/>
                  </a:moveTo>
                  <a:cubicBezTo>
                    <a:pt x="144" y="35"/>
                    <a:pt x="144" y="35"/>
                    <a:pt x="144" y="35"/>
                  </a:cubicBezTo>
                  <a:cubicBezTo>
                    <a:pt x="143" y="35"/>
                    <a:pt x="143" y="35"/>
                    <a:pt x="141" y="35"/>
                  </a:cubicBezTo>
                  <a:cubicBezTo>
                    <a:pt x="138" y="36"/>
                    <a:pt x="133" y="36"/>
                    <a:pt x="126" y="36"/>
                  </a:cubicBezTo>
                  <a:cubicBezTo>
                    <a:pt x="121" y="36"/>
                    <a:pt x="117" y="36"/>
                    <a:pt x="112" y="36"/>
                  </a:cubicBezTo>
                  <a:cubicBezTo>
                    <a:pt x="112" y="34"/>
                    <a:pt x="112" y="34"/>
                    <a:pt x="112" y="34"/>
                  </a:cubicBezTo>
                  <a:cubicBezTo>
                    <a:pt x="113" y="34"/>
                    <a:pt x="122" y="34"/>
                    <a:pt x="124" y="34"/>
                  </a:cubicBezTo>
                  <a:cubicBezTo>
                    <a:pt x="125" y="34"/>
                    <a:pt x="137" y="34"/>
                    <a:pt x="139" y="34"/>
                  </a:cubicBezTo>
                  <a:cubicBezTo>
                    <a:pt x="140" y="34"/>
                    <a:pt x="143" y="34"/>
                    <a:pt x="144" y="34"/>
                  </a:cubicBezTo>
                  <a:lnTo>
                    <a:pt x="144" y="35"/>
                  </a:lnTo>
                  <a:close/>
                  <a:moveTo>
                    <a:pt x="144" y="30"/>
                  </a:moveTo>
                  <a:cubicBezTo>
                    <a:pt x="144" y="30"/>
                    <a:pt x="144" y="30"/>
                    <a:pt x="144" y="30"/>
                  </a:cubicBezTo>
                  <a:cubicBezTo>
                    <a:pt x="144" y="30"/>
                    <a:pt x="140" y="30"/>
                    <a:pt x="138" y="30"/>
                  </a:cubicBezTo>
                  <a:cubicBezTo>
                    <a:pt x="136" y="31"/>
                    <a:pt x="123" y="31"/>
                    <a:pt x="114" y="31"/>
                  </a:cubicBezTo>
                  <a:cubicBezTo>
                    <a:pt x="106" y="31"/>
                    <a:pt x="99" y="30"/>
                    <a:pt x="94" y="29"/>
                  </a:cubicBezTo>
                  <a:cubicBezTo>
                    <a:pt x="89" y="28"/>
                    <a:pt x="67" y="22"/>
                    <a:pt x="54" y="18"/>
                  </a:cubicBezTo>
                  <a:cubicBezTo>
                    <a:pt x="42" y="14"/>
                    <a:pt x="36" y="11"/>
                    <a:pt x="32" y="11"/>
                  </a:cubicBezTo>
                  <a:cubicBezTo>
                    <a:pt x="32" y="9"/>
                    <a:pt x="32" y="9"/>
                    <a:pt x="32" y="9"/>
                  </a:cubicBezTo>
                  <a:cubicBezTo>
                    <a:pt x="37" y="9"/>
                    <a:pt x="51" y="13"/>
                    <a:pt x="58" y="16"/>
                  </a:cubicBezTo>
                  <a:cubicBezTo>
                    <a:pt x="65" y="18"/>
                    <a:pt x="81" y="23"/>
                    <a:pt x="85" y="24"/>
                  </a:cubicBezTo>
                  <a:cubicBezTo>
                    <a:pt x="88" y="26"/>
                    <a:pt x="97" y="28"/>
                    <a:pt x="106" y="28"/>
                  </a:cubicBezTo>
                  <a:cubicBezTo>
                    <a:pt x="115" y="28"/>
                    <a:pt x="131" y="28"/>
                    <a:pt x="134" y="28"/>
                  </a:cubicBezTo>
                  <a:cubicBezTo>
                    <a:pt x="137" y="28"/>
                    <a:pt x="143" y="29"/>
                    <a:pt x="144" y="29"/>
                  </a:cubicBezTo>
                  <a:cubicBezTo>
                    <a:pt x="144" y="29"/>
                    <a:pt x="144" y="29"/>
                    <a:pt x="144" y="29"/>
                  </a:cubicBezTo>
                  <a:lnTo>
                    <a:pt x="144" y="30"/>
                  </a:lnTo>
                  <a:close/>
                  <a:moveTo>
                    <a:pt x="145" y="23"/>
                  </a:moveTo>
                  <a:cubicBezTo>
                    <a:pt x="145" y="23"/>
                    <a:pt x="145" y="23"/>
                    <a:pt x="145" y="23"/>
                  </a:cubicBezTo>
                  <a:cubicBezTo>
                    <a:pt x="145" y="23"/>
                    <a:pt x="145" y="23"/>
                    <a:pt x="145" y="23"/>
                  </a:cubicBezTo>
                  <a:cubicBezTo>
                    <a:pt x="145" y="23"/>
                    <a:pt x="144" y="22"/>
                    <a:pt x="141" y="22"/>
                  </a:cubicBezTo>
                  <a:cubicBezTo>
                    <a:pt x="137" y="22"/>
                    <a:pt x="123" y="23"/>
                    <a:pt x="119" y="22"/>
                  </a:cubicBezTo>
                  <a:cubicBezTo>
                    <a:pt x="114" y="22"/>
                    <a:pt x="100" y="23"/>
                    <a:pt x="90" y="20"/>
                  </a:cubicBezTo>
                  <a:cubicBezTo>
                    <a:pt x="80" y="16"/>
                    <a:pt x="78" y="15"/>
                    <a:pt x="78" y="15"/>
                  </a:cubicBezTo>
                  <a:cubicBezTo>
                    <a:pt x="78" y="16"/>
                    <a:pt x="78" y="16"/>
                    <a:pt x="78" y="16"/>
                  </a:cubicBezTo>
                  <a:cubicBezTo>
                    <a:pt x="78" y="16"/>
                    <a:pt x="89" y="21"/>
                    <a:pt x="96" y="22"/>
                  </a:cubicBezTo>
                  <a:cubicBezTo>
                    <a:pt x="103" y="23"/>
                    <a:pt x="114" y="24"/>
                    <a:pt x="126" y="23"/>
                  </a:cubicBezTo>
                  <a:cubicBezTo>
                    <a:pt x="137" y="23"/>
                    <a:pt x="144" y="24"/>
                    <a:pt x="145" y="24"/>
                  </a:cubicBezTo>
                  <a:cubicBezTo>
                    <a:pt x="145" y="25"/>
                    <a:pt x="145" y="25"/>
                    <a:pt x="145" y="25"/>
                  </a:cubicBezTo>
                  <a:cubicBezTo>
                    <a:pt x="144" y="25"/>
                    <a:pt x="139" y="25"/>
                    <a:pt x="134" y="25"/>
                  </a:cubicBezTo>
                  <a:cubicBezTo>
                    <a:pt x="129" y="25"/>
                    <a:pt x="109" y="26"/>
                    <a:pt x="103" y="25"/>
                  </a:cubicBezTo>
                  <a:cubicBezTo>
                    <a:pt x="97" y="24"/>
                    <a:pt x="94" y="24"/>
                    <a:pt x="78" y="18"/>
                  </a:cubicBezTo>
                  <a:cubicBezTo>
                    <a:pt x="78" y="14"/>
                    <a:pt x="78" y="14"/>
                    <a:pt x="78" y="14"/>
                  </a:cubicBezTo>
                  <a:cubicBezTo>
                    <a:pt x="78" y="14"/>
                    <a:pt x="89" y="20"/>
                    <a:pt x="97" y="21"/>
                  </a:cubicBezTo>
                  <a:cubicBezTo>
                    <a:pt x="104" y="22"/>
                    <a:pt x="116" y="22"/>
                    <a:pt x="123" y="22"/>
                  </a:cubicBezTo>
                  <a:cubicBezTo>
                    <a:pt x="131" y="22"/>
                    <a:pt x="144" y="22"/>
                    <a:pt x="144" y="22"/>
                  </a:cubicBezTo>
                  <a:cubicBezTo>
                    <a:pt x="145" y="22"/>
                    <a:pt x="145" y="22"/>
                    <a:pt x="145" y="22"/>
                  </a:cubicBezTo>
                  <a:cubicBezTo>
                    <a:pt x="145" y="22"/>
                    <a:pt x="145" y="22"/>
                    <a:pt x="145" y="22"/>
                  </a:cubicBezTo>
                  <a:lnTo>
                    <a:pt x="145" y="23"/>
                  </a:lnTo>
                  <a:close/>
                  <a:moveTo>
                    <a:pt x="94" y="18"/>
                  </a:moveTo>
                  <a:cubicBezTo>
                    <a:pt x="94" y="18"/>
                    <a:pt x="94" y="18"/>
                    <a:pt x="94" y="18"/>
                  </a:cubicBezTo>
                  <a:cubicBezTo>
                    <a:pt x="95" y="19"/>
                    <a:pt x="95" y="19"/>
                    <a:pt x="95" y="19"/>
                  </a:cubicBezTo>
                  <a:cubicBezTo>
                    <a:pt x="100" y="19"/>
                    <a:pt x="100" y="19"/>
                    <a:pt x="100" y="19"/>
                  </a:cubicBezTo>
                  <a:cubicBezTo>
                    <a:pt x="98" y="19"/>
                    <a:pt x="96" y="19"/>
                    <a:pt x="94" y="18"/>
                  </a:cubicBezTo>
                  <a:close/>
                  <a:moveTo>
                    <a:pt x="145" y="20"/>
                  </a:moveTo>
                  <a:cubicBezTo>
                    <a:pt x="145" y="20"/>
                    <a:pt x="145" y="20"/>
                    <a:pt x="145" y="20"/>
                  </a:cubicBezTo>
                  <a:cubicBezTo>
                    <a:pt x="144" y="20"/>
                    <a:pt x="143" y="20"/>
                    <a:pt x="141" y="20"/>
                  </a:cubicBezTo>
                  <a:cubicBezTo>
                    <a:pt x="135" y="20"/>
                    <a:pt x="127" y="20"/>
                    <a:pt x="117" y="20"/>
                  </a:cubicBezTo>
                  <a:cubicBezTo>
                    <a:pt x="113" y="20"/>
                    <a:pt x="109" y="20"/>
                    <a:pt x="105" y="20"/>
                  </a:cubicBezTo>
                  <a:cubicBezTo>
                    <a:pt x="105" y="18"/>
                    <a:pt x="105" y="18"/>
                    <a:pt x="105" y="18"/>
                  </a:cubicBezTo>
                  <a:cubicBezTo>
                    <a:pt x="105" y="18"/>
                    <a:pt x="109" y="18"/>
                    <a:pt x="117" y="18"/>
                  </a:cubicBezTo>
                  <a:cubicBezTo>
                    <a:pt x="126" y="18"/>
                    <a:pt x="134" y="18"/>
                    <a:pt x="137" y="18"/>
                  </a:cubicBezTo>
                  <a:cubicBezTo>
                    <a:pt x="139" y="18"/>
                    <a:pt x="144" y="18"/>
                    <a:pt x="145" y="18"/>
                  </a:cubicBezTo>
                  <a:cubicBezTo>
                    <a:pt x="145" y="18"/>
                    <a:pt x="145" y="18"/>
                    <a:pt x="145" y="18"/>
                  </a:cubicBezTo>
                  <a:cubicBezTo>
                    <a:pt x="145" y="19"/>
                    <a:pt x="145" y="19"/>
                    <a:pt x="145" y="20"/>
                  </a:cubicBezTo>
                  <a:close/>
                  <a:moveTo>
                    <a:pt x="146" y="17"/>
                  </a:moveTo>
                  <a:cubicBezTo>
                    <a:pt x="146" y="17"/>
                    <a:pt x="146" y="17"/>
                    <a:pt x="146" y="17"/>
                  </a:cubicBezTo>
                  <a:cubicBezTo>
                    <a:pt x="146" y="17"/>
                    <a:pt x="146" y="17"/>
                    <a:pt x="146" y="17"/>
                  </a:cubicBezTo>
                  <a:cubicBezTo>
                    <a:pt x="145" y="17"/>
                    <a:pt x="145" y="17"/>
                    <a:pt x="145" y="17"/>
                  </a:cubicBezTo>
                  <a:cubicBezTo>
                    <a:pt x="145" y="17"/>
                    <a:pt x="144" y="17"/>
                    <a:pt x="141" y="17"/>
                  </a:cubicBezTo>
                  <a:cubicBezTo>
                    <a:pt x="137" y="17"/>
                    <a:pt x="128" y="17"/>
                    <a:pt x="125" y="17"/>
                  </a:cubicBezTo>
                  <a:cubicBezTo>
                    <a:pt x="121" y="17"/>
                    <a:pt x="106" y="17"/>
                    <a:pt x="105" y="17"/>
                  </a:cubicBezTo>
                  <a:cubicBezTo>
                    <a:pt x="105" y="17"/>
                    <a:pt x="105" y="17"/>
                    <a:pt x="105" y="17"/>
                  </a:cubicBezTo>
                  <a:cubicBezTo>
                    <a:pt x="105" y="17"/>
                    <a:pt x="115" y="17"/>
                    <a:pt x="120" y="17"/>
                  </a:cubicBezTo>
                  <a:cubicBezTo>
                    <a:pt x="125" y="17"/>
                    <a:pt x="134" y="17"/>
                    <a:pt x="137" y="17"/>
                  </a:cubicBezTo>
                  <a:cubicBezTo>
                    <a:pt x="140" y="17"/>
                    <a:pt x="145" y="17"/>
                    <a:pt x="146" y="17"/>
                  </a:cubicBezTo>
                  <a:cubicBezTo>
                    <a:pt x="146" y="17"/>
                    <a:pt x="146" y="17"/>
                    <a:pt x="146" y="17"/>
                  </a:cubicBezTo>
                  <a:close/>
                  <a:moveTo>
                    <a:pt x="32" y="1"/>
                  </a:moveTo>
                  <a:cubicBezTo>
                    <a:pt x="32" y="1"/>
                    <a:pt x="32" y="1"/>
                    <a:pt x="32" y="1"/>
                  </a:cubicBezTo>
                  <a:cubicBezTo>
                    <a:pt x="36" y="1"/>
                    <a:pt x="54" y="5"/>
                    <a:pt x="62" y="7"/>
                  </a:cubicBezTo>
                  <a:cubicBezTo>
                    <a:pt x="65" y="7"/>
                    <a:pt x="65" y="7"/>
                    <a:pt x="65" y="7"/>
                  </a:cubicBezTo>
                  <a:cubicBezTo>
                    <a:pt x="66" y="7"/>
                    <a:pt x="68" y="8"/>
                    <a:pt x="70" y="8"/>
                  </a:cubicBezTo>
                  <a:cubicBezTo>
                    <a:pt x="79" y="11"/>
                    <a:pt x="91" y="13"/>
                    <a:pt x="98" y="13"/>
                  </a:cubicBezTo>
                  <a:cubicBezTo>
                    <a:pt x="107" y="13"/>
                    <a:pt x="120" y="12"/>
                    <a:pt x="126" y="12"/>
                  </a:cubicBezTo>
                  <a:cubicBezTo>
                    <a:pt x="127" y="12"/>
                    <a:pt x="127" y="12"/>
                    <a:pt x="127" y="12"/>
                  </a:cubicBezTo>
                  <a:cubicBezTo>
                    <a:pt x="132" y="11"/>
                    <a:pt x="145" y="10"/>
                    <a:pt x="146" y="10"/>
                  </a:cubicBezTo>
                  <a:cubicBezTo>
                    <a:pt x="146" y="11"/>
                    <a:pt x="146" y="12"/>
                    <a:pt x="146" y="12"/>
                  </a:cubicBezTo>
                  <a:cubicBezTo>
                    <a:pt x="146" y="15"/>
                    <a:pt x="146" y="15"/>
                    <a:pt x="146" y="15"/>
                  </a:cubicBezTo>
                  <a:cubicBezTo>
                    <a:pt x="146" y="15"/>
                    <a:pt x="145" y="15"/>
                    <a:pt x="144" y="15"/>
                  </a:cubicBezTo>
                  <a:cubicBezTo>
                    <a:pt x="143" y="15"/>
                    <a:pt x="132" y="15"/>
                    <a:pt x="128" y="15"/>
                  </a:cubicBezTo>
                  <a:cubicBezTo>
                    <a:pt x="124" y="15"/>
                    <a:pt x="105" y="15"/>
                    <a:pt x="105" y="15"/>
                  </a:cubicBezTo>
                  <a:cubicBezTo>
                    <a:pt x="91" y="18"/>
                    <a:pt x="91" y="18"/>
                    <a:pt x="91" y="18"/>
                  </a:cubicBezTo>
                  <a:cubicBezTo>
                    <a:pt x="91" y="18"/>
                    <a:pt x="90" y="17"/>
                    <a:pt x="90" y="17"/>
                  </a:cubicBezTo>
                  <a:cubicBezTo>
                    <a:pt x="82" y="14"/>
                    <a:pt x="78" y="12"/>
                    <a:pt x="78" y="12"/>
                  </a:cubicBezTo>
                  <a:cubicBezTo>
                    <a:pt x="68" y="15"/>
                    <a:pt x="68" y="15"/>
                    <a:pt x="68" y="15"/>
                  </a:cubicBezTo>
                  <a:cubicBezTo>
                    <a:pt x="50" y="8"/>
                    <a:pt x="37" y="3"/>
                    <a:pt x="32" y="3"/>
                  </a:cubicBezTo>
                  <a:cubicBezTo>
                    <a:pt x="32" y="1"/>
                    <a:pt x="32" y="1"/>
                    <a:pt x="32" y="1"/>
                  </a:cubicBezTo>
                  <a:cubicBezTo>
                    <a:pt x="32" y="1"/>
                    <a:pt x="32" y="1"/>
                    <a:pt x="32" y="1"/>
                  </a:cubicBezTo>
                  <a:close/>
                  <a:moveTo>
                    <a:pt x="10" y="12"/>
                  </a:moveTo>
                  <a:cubicBezTo>
                    <a:pt x="10" y="12"/>
                    <a:pt x="10" y="12"/>
                    <a:pt x="10" y="12"/>
                  </a:cubicBezTo>
                  <a:cubicBezTo>
                    <a:pt x="10" y="12"/>
                    <a:pt x="10" y="11"/>
                    <a:pt x="12" y="10"/>
                  </a:cubicBezTo>
                  <a:cubicBezTo>
                    <a:pt x="13" y="10"/>
                    <a:pt x="14" y="9"/>
                    <a:pt x="15" y="9"/>
                  </a:cubicBezTo>
                  <a:cubicBezTo>
                    <a:pt x="20" y="6"/>
                    <a:pt x="28" y="1"/>
                    <a:pt x="32" y="1"/>
                  </a:cubicBezTo>
                  <a:cubicBezTo>
                    <a:pt x="32" y="3"/>
                    <a:pt x="32" y="3"/>
                    <a:pt x="32" y="3"/>
                  </a:cubicBezTo>
                  <a:cubicBezTo>
                    <a:pt x="32" y="3"/>
                    <a:pt x="31" y="3"/>
                    <a:pt x="31" y="3"/>
                  </a:cubicBezTo>
                  <a:cubicBezTo>
                    <a:pt x="27" y="3"/>
                    <a:pt x="21" y="7"/>
                    <a:pt x="17" y="9"/>
                  </a:cubicBezTo>
                  <a:cubicBezTo>
                    <a:pt x="14" y="11"/>
                    <a:pt x="11" y="13"/>
                    <a:pt x="10" y="13"/>
                  </a:cubicBezTo>
                  <a:lnTo>
                    <a:pt x="10" y="12"/>
                  </a:lnTo>
                  <a:close/>
                  <a:moveTo>
                    <a:pt x="10" y="16"/>
                  </a:moveTo>
                  <a:cubicBezTo>
                    <a:pt x="10" y="16"/>
                    <a:pt x="10" y="16"/>
                    <a:pt x="10" y="16"/>
                  </a:cubicBezTo>
                  <a:cubicBezTo>
                    <a:pt x="11" y="15"/>
                    <a:pt x="19" y="11"/>
                    <a:pt x="21" y="10"/>
                  </a:cubicBezTo>
                  <a:cubicBezTo>
                    <a:pt x="23" y="9"/>
                    <a:pt x="28" y="6"/>
                    <a:pt x="31" y="6"/>
                  </a:cubicBezTo>
                  <a:cubicBezTo>
                    <a:pt x="35" y="6"/>
                    <a:pt x="40" y="8"/>
                    <a:pt x="45" y="9"/>
                  </a:cubicBezTo>
                  <a:cubicBezTo>
                    <a:pt x="50" y="11"/>
                    <a:pt x="73" y="19"/>
                    <a:pt x="78" y="21"/>
                  </a:cubicBezTo>
                  <a:cubicBezTo>
                    <a:pt x="83" y="23"/>
                    <a:pt x="91" y="26"/>
                    <a:pt x="102" y="27"/>
                  </a:cubicBezTo>
                  <a:cubicBezTo>
                    <a:pt x="112" y="28"/>
                    <a:pt x="121" y="27"/>
                    <a:pt x="127" y="27"/>
                  </a:cubicBezTo>
                  <a:cubicBezTo>
                    <a:pt x="133" y="27"/>
                    <a:pt x="144" y="27"/>
                    <a:pt x="144" y="27"/>
                  </a:cubicBezTo>
                  <a:cubicBezTo>
                    <a:pt x="145" y="27"/>
                    <a:pt x="145" y="27"/>
                    <a:pt x="145" y="27"/>
                  </a:cubicBezTo>
                  <a:cubicBezTo>
                    <a:pt x="145" y="27"/>
                    <a:pt x="145" y="27"/>
                    <a:pt x="145" y="27"/>
                  </a:cubicBezTo>
                  <a:cubicBezTo>
                    <a:pt x="145" y="28"/>
                    <a:pt x="145" y="28"/>
                    <a:pt x="145" y="28"/>
                  </a:cubicBezTo>
                  <a:cubicBezTo>
                    <a:pt x="144" y="28"/>
                    <a:pt x="144" y="28"/>
                    <a:pt x="144" y="28"/>
                  </a:cubicBezTo>
                  <a:cubicBezTo>
                    <a:pt x="144" y="28"/>
                    <a:pt x="144" y="28"/>
                    <a:pt x="144" y="28"/>
                  </a:cubicBezTo>
                  <a:cubicBezTo>
                    <a:pt x="144" y="28"/>
                    <a:pt x="143" y="28"/>
                    <a:pt x="139" y="28"/>
                  </a:cubicBezTo>
                  <a:cubicBezTo>
                    <a:pt x="133" y="28"/>
                    <a:pt x="115" y="28"/>
                    <a:pt x="110" y="28"/>
                  </a:cubicBezTo>
                  <a:cubicBezTo>
                    <a:pt x="105" y="28"/>
                    <a:pt x="101" y="28"/>
                    <a:pt x="91" y="26"/>
                  </a:cubicBezTo>
                  <a:cubicBezTo>
                    <a:pt x="82" y="23"/>
                    <a:pt x="65" y="17"/>
                    <a:pt x="59" y="15"/>
                  </a:cubicBezTo>
                  <a:cubicBezTo>
                    <a:pt x="53" y="13"/>
                    <a:pt x="37" y="7"/>
                    <a:pt x="33" y="7"/>
                  </a:cubicBezTo>
                  <a:cubicBezTo>
                    <a:pt x="28" y="6"/>
                    <a:pt x="22" y="10"/>
                    <a:pt x="19" y="12"/>
                  </a:cubicBezTo>
                  <a:cubicBezTo>
                    <a:pt x="16" y="13"/>
                    <a:pt x="11" y="16"/>
                    <a:pt x="10" y="17"/>
                  </a:cubicBezTo>
                  <a:lnTo>
                    <a:pt x="10" y="16"/>
                  </a:lnTo>
                  <a:close/>
                  <a:moveTo>
                    <a:pt x="10" y="18"/>
                  </a:moveTo>
                  <a:cubicBezTo>
                    <a:pt x="10" y="18"/>
                    <a:pt x="10" y="18"/>
                    <a:pt x="10" y="18"/>
                  </a:cubicBezTo>
                  <a:cubicBezTo>
                    <a:pt x="11" y="17"/>
                    <a:pt x="15" y="15"/>
                    <a:pt x="18" y="13"/>
                  </a:cubicBezTo>
                  <a:cubicBezTo>
                    <a:pt x="22" y="11"/>
                    <a:pt x="29" y="9"/>
                    <a:pt x="32" y="8"/>
                  </a:cubicBezTo>
                  <a:cubicBezTo>
                    <a:pt x="32" y="8"/>
                    <a:pt x="32" y="8"/>
                    <a:pt x="32" y="8"/>
                  </a:cubicBezTo>
                  <a:cubicBezTo>
                    <a:pt x="32" y="11"/>
                    <a:pt x="32" y="11"/>
                    <a:pt x="32" y="11"/>
                  </a:cubicBezTo>
                  <a:cubicBezTo>
                    <a:pt x="32" y="11"/>
                    <a:pt x="31" y="11"/>
                    <a:pt x="31" y="11"/>
                  </a:cubicBezTo>
                  <a:cubicBezTo>
                    <a:pt x="28" y="11"/>
                    <a:pt x="21" y="15"/>
                    <a:pt x="19" y="17"/>
                  </a:cubicBezTo>
                  <a:cubicBezTo>
                    <a:pt x="16" y="18"/>
                    <a:pt x="10" y="20"/>
                    <a:pt x="10" y="20"/>
                  </a:cubicBezTo>
                  <a:lnTo>
                    <a:pt x="10" y="18"/>
                  </a:lnTo>
                  <a:close/>
                  <a:moveTo>
                    <a:pt x="10" y="25"/>
                  </a:moveTo>
                  <a:cubicBezTo>
                    <a:pt x="10" y="25"/>
                    <a:pt x="10" y="25"/>
                    <a:pt x="10" y="25"/>
                  </a:cubicBezTo>
                  <a:cubicBezTo>
                    <a:pt x="11" y="25"/>
                    <a:pt x="16" y="23"/>
                    <a:pt x="19" y="21"/>
                  </a:cubicBezTo>
                  <a:cubicBezTo>
                    <a:pt x="22" y="20"/>
                    <a:pt x="28" y="19"/>
                    <a:pt x="30" y="18"/>
                  </a:cubicBezTo>
                  <a:cubicBezTo>
                    <a:pt x="30" y="18"/>
                    <a:pt x="31" y="18"/>
                    <a:pt x="32" y="18"/>
                  </a:cubicBezTo>
                  <a:cubicBezTo>
                    <a:pt x="32" y="20"/>
                    <a:pt x="32" y="20"/>
                    <a:pt x="32" y="20"/>
                  </a:cubicBezTo>
                  <a:cubicBezTo>
                    <a:pt x="31" y="20"/>
                    <a:pt x="31" y="20"/>
                    <a:pt x="30" y="20"/>
                  </a:cubicBezTo>
                  <a:cubicBezTo>
                    <a:pt x="25" y="22"/>
                    <a:pt x="21" y="24"/>
                    <a:pt x="19" y="25"/>
                  </a:cubicBezTo>
                  <a:cubicBezTo>
                    <a:pt x="17" y="25"/>
                    <a:pt x="11" y="27"/>
                    <a:pt x="10" y="27"/>
                  </a:cubicBezTo>
                  <a:lnTo>
                    <a:pt x="10" y="25"/>
                  </a:lnTo>
                  <a:close/>
                  <a:moveTo>
                    <a:pt x="11" y="33"/>
                  </a:moveTo>
                  <a:cubicBezTo>
                    <a:pt x="11" y="33"/>
                    <a:pt x="11" y="33"/>
                    <a:pt x="11" y="33"/>
                  </a:cubicBezTo>
                  <a:cubicBezTo>
                    <a:pt x="12" y="32"/>
                    <a:pt x="17" y="31"/>
                    <a:pt x="20" y="30"/>
                  </a:cubicBezTo>
                  <a:cubicBezTo>
                    <a:pt x="24" y="28"/>
                    <a:pt x="30" y="27"/>
                    <a:pt x="33" y="27"/>
                  </a:cubicBezTo>
                  <a:cubicBezTo>
                    <a:pt x="33" y="29"/>
                    <a:pt x="33" y="29"/>
                    <a:pt x="33" y="29"/>
                  </a:cubicBezTo>
                  <a:cubicBezTo>
                    <a:pt x="30" y="29"/>
                    <a:pt x="29" y="30"/>
                    <a:pt x="23" y="32"/>
                  </a:cubicBezTo>
                  <a:cubicBezTo>
                    <a:pt x="17" y="34"/>
                    <a:pt x="12" y="35"/>
                    <a:pt x="11" y="35"/>
                  </a:cubicBezTo>
                  <a:lnTo>
                    <a:pt x="11" y="33"/>
                  </a:lnTo>
                  <a:close/>
                  <a:moveTo>
                    <a:pt x="14" y="59"/>
                  </a:moveTo>
                  <a:cubicBezTo>
                    <a:pt x="14" y="59"/>
                    <a:pt x="14" y="59"/>
                    <a:pt x="14" y="59"/>
                  </a:cubicBezTo>
                  <a:cubicBezTo>
                    <a:pt x="14" y="59"/>
                    <a:pt x="14" y="59"/>
                    <a:pt x="14" y="59"/>
                  </a:cubicBezTo>
                  <a:cubicBezTo>
                    <a:pt x="14" y="53"/>
                    <a:pt x="14" y="53"/>
                    <a:pt x="14" y="53"/>
                  </a:cubicBezTo>
                  <a:cubicBezTo>
                    <a:pt x="16" y="53"/>
                    <a:pt x="29" y="51"/>
                    <a:pt x="34" y="51"/>
                  </a:cubicBezTo>
                  <a:cubicBezTo>
                    <a:pt x="35" y="59"/>
                    <a:pt x="35" y="59"/>
                    <a:pt x="35" y="59"/>
                  </a:cubicBezTo>
                  <a:lnTo>
                    <a:pt x="14" y="59"/>
                  </a:lnTo>
                  <a:close/>
                  <a:moveTo>
                    <a:pt x="85" y="59"/>
                  </a:moveTo>
                  <a:cubicBezTo>
                    <a:pt x="85" y="59"/>
                    <a:pt x="85" y="59"/>
                    <a:pt x="85" y="59"/>
                  </a:cubicBezTo>
                  <a:cubicBezTo>
                    <a:pt x="35" y="59"/>
                    <a:pt x="35" y="59"/>
                    <a:pt x="35" y="59"/>
                  </a:cubicBezTo>
                  <a:cubicBezTo>
                    <a:pt x="35" y="51"/>
                    <a:pt x="35" y="51"/>
                    <a:pt x="35" y="51"/>
                  </a:cubicBezTo>
                  <a:cubicBezTo>
                    <a:pt x="35" y="51"/>
                    <a:pt x="36" y="51"/>
                    <a:pt x="36" y="51"/>
                  </a:cubicBezTo>
                  <a:cubicBezTo>
                    <a:pt x="41" y="51"/>
                    <a:pt x="78" y="53"/>
                    <a:pt x="83" y="53"/>
                  </a:cubicBezTo>
                  <a:cubicBezTo>
                    <a:pt x="84" y="53"/>
                    <a:pt x="85" y="53"/>
                    <a:pt x="85" y="53"/>
                  </a:cubicBezTo>
                  <a:lnTo>
                    <a:pt x="85" y="59"/>
                  </a:lnTo>
                  <a:close/>
                  <a:moveTo>
                    <a:pt x="85" y="51"/>
                  </a:moveTo>
                  <a:cubicBezTo>
                    <a:pt x="85" y="51"/>
                    <a:pt x="85" y="51"/>
                    <a:pt x="85" y="51"/>
                  </a:cubicBezTo>
                  <a:cubicBezTo>
                    <a:pt x="76" y="51"/>
                    <a:pt x="67" y="50"/>
                    <a:pt x="58" y="49"/>
                  </a:cubicBezTo>
                  <a:cubicBezTo>
                    <a:pt x="43" y="48"/>
                    <a:pt x="37" y="48"/>
                    <a:pt x="35" y="48"/>
                  </a:cubicBezTo>
                  <a:cubicBezTo>
                    <a:pt x="35" y="48"/>
                    <a:pt x="35" y="48"/>
                    <a:pt x="34" y="48"/>
                  </a:cubicBezTo>
                  <a:cubicBezTo>
                    <a:pt x="35" y="45"/>
                    <a:pt x="35" y="45"/>
                    <a:pt x="35" y="45"/>
                  </a:cubicBezTo>
                  <a:cubicBezTo>
                    <a:pt x="35" y="45"/>
                    <a:pt x="35" y="45"/>
                    <a:pt x="35" y="45"/>
                  </a:cubicBezTo>
                  <a:cubicBezTo>
                    <a:pt x="39" y="45"/>
                    <a:pt x="74" y="48"/>
                    <a:pt x="85" y="49"/>
                  </a:cubicBezTo>
                  <a:lnTo>
                    <a:pt x="85" y="51"/>
                  </a:lnTo>
                  <a:close/>
                  <a:moveTo>
                    <a:pt x="85" y="48"/>
                  </a:moveTo>
                  <a:cubicBezTo>
                    <a:pt x="85" y="48"/>
                    <a:pt x="85" y="48"/>
                    <a:pt x="85" y="48"/>
                  </a:cubicBezTo>
                  <a:cubicBezTo>
                    <a:pt x="83" y="48"/>
                    <a:pt x="81" y="47"/>
                    <a:pt x="80" y="47"/>
                  </a:cubicBezTo>
                  <a:cubicBezTo>
                    <a:pt x="72" y="47"/>
                    <a:pt x="74" y="47"/>
                    <a:pt x="66" y="46"/>
                  </a:cubicBezTo>
                  <a:cubicBezTo>
                    <a:pt x="58" y="45"/>
                    <a:pt x="40" y="43"/>
                    <a:pt x="36" y="43"/>
                  </a:cubicBezTo>
                  <a:cubicBezTo>
                    <a:pt x="32" y="43"/>
                    <a:pt x="29" y="43"/>
                    <a:pt x="23" y="44"/>
                  </a:cubicBezTo>
                  <a:cubicBezTo>
                    <a:pt x="18" y="45"/>
                    <a:pt x="13" y="46"/>
                    <a:pt x="12" y="46"/>
                  </a:cubicBezTo>
                  <a:cubicBezTo>
                    <a:pt x="12" y="45"/>
                    <a:pt x="12" y="45"/>
                    <a:pt x="12" y="45"/>
                  </a:cubicBezTo>
                  <a:cubicBezTo>
                    <a:pt x="14" y="45"/>
                    <a:pt x="29" y="42"/>
                    <a:pt x="35" y="42"/>
                  </a:cubicBezTo>
                  <a:cubicBezTo>
                    <a:pt x="42" y="42"/>
                    <a:pt x="53" y="44"/>
                    <a:pt x="63" y="45"/>
                  </a:cubicBezTo>
                  <a:cubicBezTo>
                    <a:pt x="68" y="45"/>
                    <a:pt x="77" y="46"/>
                    <a:pt x="85" y="47"/>
                  </a:cubicBezTo>
                  <a:lnTo>
                    <a:pt x="85" y="48"/>
                  </a:lnTo>
                  <a:close/>
                  <a:moveTo>
                    <a:pt x="12" y="42"/>
                  </a:moveTo>
                  <a:cubicBezTo>
                    <a:pt x="12" y="42"/>
                    <a:pt x="12" y="42"/>
                    <a:pt x="12" y="42"/>
                  </a:cubicBezTo>
                  <a:cubicBezTo>
                    <a:pt x="12" y="40"/>
                    <a:pt x="12" y="40"/>
                    <a:pt x="12" y="40"/>
                  </a:cubicBezTo>
                  <a:cubicBezTo>
                    <a:pt x="13" y="40"/>
                    <a:pt x="18" y="38"/>
                    <a:pt x="21" y="38"/>
                  </a:cubicBezTo>
                  <a:cubicBezTo>
                    <a:pt x="24" y="37"/>
                    <a:pt x="30" y="36"/>
                    <a:pt x="34" y="36"/>
                  </a:cubicBezTo>
                  <a:cubicBezTo>
                    <a:pt x="34" y="38"/>
                    <a:pt x="34" y="38"/>
                    <a:pt x="34" y="38"/>
                  </a:cubicBezTo>
                  <a:cubicBezTo>
                    <a:pt x="29" y="38"/>
                    <a:pt x="24" y="40"/>
                    <a:pt x="22" y="41"/>
                  </a:cubicBezTo>
                  <a:cubicBezTo>
                    <a:pt x="20" y="41"/>
                    <a:pt x="13" y="42"/>
                    <a:pt x="12" y="42"/>
                  </a:cubicBezTo>
                  <a:close/>
                  <a:moveTo>
                    <a:pt x="85" y="45"/>
                  </a:moveTo>
                  <a:cubicBezTo>
                    <a:pt x="85" y="45"/>
                    <a:pt x="85" y="45"/>
                    <a:pt x="85" y="45"/>
                  </a:cubicBezTo>
                  <a:cubicBezTo>
                    <a:pt x="79" y="45"/>
                    <a:pt x="65" y="43"/>
                    <a:pt x="57" y="41"/>
                  </a:cubicBezTo>
                  <a:cubicBezTo>
                    <a:pt x="48" y="40"/>
                    <a:pt x="40" y="39"/>
                    <a:pt x="35" y="38"/>
                  </a:cubicBezTo>
                  <a:cubicBezTo>
                    <a:pt x="35" y="38"/>
                    <a:pt x="35" y="38"/>
                    <a:pt x="34" y="38"/>
                  </a:cubicBezTo>
                  <a:cubicBezTo>
                    <a:pt x="34" y="36"/>
                    <a:pt x="34" y="36"/>
                    <a:pt x="34" y="36"/>
                  </a:cubicBezTo>
                  <a:cubicBezTo>
                    <a:pt x="34" y="36"/>
                    <a:pt x="35" y="36"/>
                    <a:pt x="35" y="36"/>
                  </a:cubicBezTo>
                  <a:cubicBezTo>
                    <a:pt x="37" y="36"/>
                    <a:pt x="46" y="37"/>
                    <a:pt x="50" y="37"/>
                  </a:cubicBezTo>
                  <a:cubicBezTo>
                    <a:pt x="55" y="38"/>
                    <a:pt x="74" y="41"/>
                    <a:pt x="80" y="42"/>
                  </a:cubicBezTo>
                  <a:cubicBezTo>
                    <a:pt x="82" y="42"/>
                    <a:pt x="83" y="43"/>
                    <a:pt x="85" y="43"/>
                  </a:cubicBezTo>
                  <a:lnTo>
                    <a:pt x="85" y="45"/>
                  </a:lnTo>
                  <a:close/>
                  <a:moveTo>
                    <a:pt x="85" y="42"/>
                  </a:moveTo>
                  <a:cubicBezTo>
                    <a:pt x="85" y="42"/>
                    <a:pt x="85" y="42"/>
                    <a:pt x="85" y="42"/>
                  </a:cubicBezTo>
                  <a:cubicBezTo>
                    <a:pt x="84" y="42"/>
                    <a:pt x="82" y="42"/>
                    <a:pt x="80" y="41"/>
                  </a:cubicBezTo>
                  <a:cubicBezTo>
                    <a:pt x="72" y="40"/>
                    <a:pt x="59" y="37"/>
                    <a:pt x="52" y="36"/>
                  </a:cubicBezTo>
                  <a:cubicBezTo>
                    <a:pt x="45" y="35"/>
                    <a:pt x="39" y="34"/>
                    <a:pt x="35" y="34"/>
                  </a:cubicBezTo>
                  <a:cubicBezTo>
                    <a:pt x="30" y="34"/>
                    <a:pt x="24" y="36"/>
                    <a:pt x="20" y="37"/>
                  </a:cubicBezTo>
                  <a:cubicBezTo>
                    <a:pt x="16" y="38"/>
                    <a:pt x="13" y="38"/>
                    <a:pt x="12" y="39"/>
                  </a:cubicBezTo>
                  <a:cubicBezTo>
                    <a:pt x="12" y="39"/>
                    <a:pt x="12" y="39"/>
                    <a:pt x="12" y="38"/>
                  </a:cubicBezTo>
                  <a:cubicBezTo>
                    <a:pt x="11" y="38"/>
                    <a:pt x="11" y="38"/>
                    <a:pt x="11" y="38"/>
                  </a:cubicBezTo>
                  <a:cubicBezTo>
                    <a:pt x="12" y="38"/>
                    <a:pt x="16" y="37"/>
                    <a:pt x="21" y="36"/>
                  </a:cubicBezTo>
                  <a:cubicBezTo>
                    <a:pt x="27" y="34"/>
                    <a:pt x="30" y="33"/>
                    <a:pt x="35" y="33"/>
                  </a:cubicBezTo>
                  <a:cubicBezTo>
                    <a:pt x="39" y="34"/>
                    <a:pt x="52" y="36"/>
                    <a:pt x="59" y="37"/>
                  </a:cubicBezTo>
                  <a:cubicBezTo>
                    <a:pt x="65" y="38"/>
                    <a:pt x="77" y="40"/>
                    <a:pt x="81" y="41"/>
                  </a:cubicBezTo>
                  <a:cubicBezTo>
                    <a:pt x="82" y="41"/>
                    <a:pt x="84" y="41"/>
                    <a:pt x="85" y="42"/>
                  </a:cubicBezTo>
                  <a:close/>
                  <a:moveTo>
                    <a:pt x="85" y="40"/>
                  </a:moveTo>
                  <a:cubicBezTo>
                    <a:pt x="85" y="40"/>
                    <a:pt x="85" y="40"/>
                    <a:pt x="85" y="40"/>
                  </a:cubicBezTo>
                  <a:cubicBezTo>
                    <a:pt x="81" y="39"/>
                    <a:pt x="76" y="38"/>
                    <a:pt x="72" y="37"/>
                  </a:cubicBezTo>
                  <a:cubicBezTo>
                    <a:pt x="63" y="35"/>
                    <a:pt x="51" y="33"/>
                    <a:pt x="46" y="32"/>
                  </a:cubicBezTo>
                  <a:cubicBezTo>
                    <a:pt x="40" y="30"/>
                    <a:pt x="37" y="29"/>
                    <a:pt x="34" y="29"/>
                  </a:cubicBezTo>
                  <a:cubicBezTo>
                    <a:pt x="34" y="27"/>
                    <a:pt x="34" y="27"/>
                    <a:pt x="34" y="27"/>
                  </a:cubicBezTo>
                  <a:cubicBezTo>
                    <a:pt x="37" y="27"/>
                    <a:pt x="46" y="29"/>
                    <a:pt x="49" y="29"/>
                  </a:cubicBezTo>
                  <a:cubicBezTo>
                    <a:pt x="53" y="30"/>
                    <a:pt x="63" y="32"/>
                    <a:pt x="67" y="33"/>
                  </a:cubicBezTo>
                  <a:cubicBezTo>
                    <a:pt x="69" y="33"/>
                    <a:pt x="78" y="36"/>
                    <a:pt x="85" y="37"/>
                  </a:cubicBezTo>
                  <a:lnTo>
                    <a:pt x="85" y="40"/>
                  </a:lnTo>
                  <a:close/>
                  <a:moveTo>
                    <a:pt x="85" y="36"/>
                  </a:moveTo>
                  <a:cubicBezTo>
                    <a:pt x="85" y="36"/>
                    <a:pt x="85" y="36"/>
                    <a:pt x="85" y="36"/>
                  </a:cubicBezTo>
                  <a:cubicBezTo>
                    <a:pt x="78" y="35"/>
                    <a:pt x="69" y="32"/>
                    <a:pt x="65" y="31"/>
                  </a:cubicBezTo>
                  <a:cubicBezTo>
                    <a:pt x="59" y="30"/>
                    <a:pt x="39" y="25"/>
                    <a:pt x="34" y="25"/>
                  </a:cubicBezTo>
                  <a:cubicBezTo>
                    <a:pt x="30" y="25"/>
                    <a:pt x="13" y="31"/>
                    <a:pt x="11" y="31"/>
                  </a:cubicBezTo>
                  <a:cubicBezTo>
                    <a:pt x="11" y="31"/>
                    <a:pt x="11" y="31"/>
                    <a:pt x="11" y="31"/>
                  </a:cubicBezTo>
                  <a:cubicBezTo>
                    <a:pt x="11" y="31"/>
                    <a:pt x="11" y="31"/>
                    <a:pt x="11" y="31"/>
                  </a:cubicBezTo>
                  <a:cubicBezTo>
                    <a:pt x="10" y="31"/>
                    <a:pt x="10" y="31"/>
                    <a:pt x="10" y="31"/>
                  </a:cubicBezTo>
                  <a:cubicBezTo>
                    <a:pt x="12" y="30"/>
                    <a:pt x="20" y="28"/>
                    <a:pt x="22" y="27"/>
                  </a:cubicBezTo>
                  <a:cubicBezTo>
                    <a:pt x="25" y="26"/>
                    <a:pt x="31" y="24"/>
                    <a:pt x="33" y="24"/>
                  </a:cubicBezTo>
                  <a:cubicBezTo>
                    <a:pt x="36" y="24"/>
                    <a:pt x="47" y="27"/>
                    <a:pt x="52" y="28"/>
                  </a:cubicBezTo>
                  <a:cubicBezTo>
                    <a:pt x="57" y="29"/>
                    <a:pt x="78" y="34"/>
                    <a:pt x="83" y="35"/>
                  </a:cubicBezTo>
                  <a:cubicBezTo>
                    <a:pt x="83" y="35"/>
                    <a:pt x="84" y="35"/>
                    <a:pt x="85" y="36"/>
                  </a:cubicBezTo>
                  <a:close/>
                  <a:moveTo>
                    <a:pt x="85" y="34"/>
                  </a:moveTo>
                  <a:cubicBezTo>
                    <a:pt x="85" y="34"/>
                    <a:pt x="85" y="34"/>
                    <a:pt x="85" y="34"/>
                  </a:cubicBezTo>
                  <a:cubicBezTo>
                    <a:pt x="85" y="34"/>
                    <a:pt x="79" y="32"/>
                    <a:pt x="73" y="30"/>
                  </a:cubicBezTo>
                  <a:cubicBezTo>
                    <a:pt x="48" y="24"/>
                    <a:pt x="46" y="23"/>
                    <a:pt x="42" y="22"/>
                  </a:cubicBezTo>
                  <a:cubicBezTo>
                    <a:pt x="38" y="21"/>
                    <a:pt x="36" y="20"/>
                    <a:pt x="33" y="20"/>
                  </a:cubicBezTo>
                  <a:cubicBezTo>
                    <a:pt x="33" y="18"/>
                    <a:pt x="33" y="18"/>
                    <a:pt x="33" y="18"/>
                  </a:cubicBezTo>
                  <a:cubicBezTo>
                    <a:pt x="35" y="18"/>
                    <a:pt x="37" y="18"/>
                    <a:pt x="40" y="19"/>
                  </a:cubicBezTo>
                  <a:cubicBezTo>
                    <a:pt x="46" y="20"/>
                    <a:pt x="51" y="22"/>
                    <a:pt x="61" y="24"/>
                  </a:cubicBezTo>
                  <a:cubicBezTo>
                    <a:pt x="71" y="27"/>
                    <a:pt x="84" y="31"/>
                    <a:pt x="85" y="31"/>
                  </a:cubicBezTo>
                  <a:lnTo>
                    <a:pt x="85" y="34"/>
                  </a:lnTo>
                  <a:close/>
                  <a:moveTo>
                    <a:pt x="85" y="30"/>
                  </a:moveTo>
                  <a:cubicBezTo>
                    <a:pt x="85" y="30"/>
                    <a:pt x="85" y="30"/>
                    <a:pt x="85" y="30"/>
                  </a:cubicBezTo>
                  <a:cubicBezTo>
                    <a:pt x="83" y="30"/>
                    <a:pt x="51" y="20"/>
                    <a:pt x="44" y="18"/>
                  </a:cubicBezTo>
                  <a:cubicBezTo>
                    <a:pt x="36" y="16"/>
                    <a:pt x="32" y="15"/>
                    <a:pt x="28" y="17"/>
                  </a:cubicBezTo>
                  <a:cubicBezTo>
                    <a:pt x="24" y="19"/>
                    <a:pt x="12" y="23"/>
                    <a:pt x="10" y="24"/>
                  </a:cubicBezTo>
                  <a:cubicBezTo>
                    <a:pt x="10" y="24"/>
                    <a:pt x="10" y="24"/>
                    <a:pt x="10" y="24"/>
                  </a:cubicBezTo>
                  <a:cubicBezTo>
                    <a:pt x="10" y="23"/>
                    <a:pt x="10" y="23"/>
                    <a:pt x="10" y="23"/>
                  </a:cubicBezTo>
                  <a:cubicBezTo>
                    <a:pt x="10" y="23"/>
                    <a:pt x="13" y="22"/>
                    <a:pt x="18" y="20"/>
                  </a:cubicBezTo>
                  <a:cubicBezTo>
                    <a:pt x="23" y="17"/>
                    <a:pt x="30" y="15"/>
                    <a:pt x="32" y="15"/>
                  </a:cubicBezTo>
                  <a:cubicBezTo>
                    <a:pt x="35" y="15"/>
                    <a:pt x="60" y="22"/>
                    <a:pt x="68" y="24"/>
                  </a:cubicBezTo>
                  <a:cubicBezTo>
                    <a:pt x="72" y="26"/>
                    <a:pt x="79" y="28"/>
                    <a:pt x="85" y="29"/>
                  </a:cubicBezTo>
                  <a:lnTo>
                    <a:pt x="85" y="30"/>
                  </a:lnTo>
                  <a:close/>
                  <a:moveTo>
                    <a:pt x="105" y="59"/>
                  </a:moveTo>
                  <a:cubicBezTo>
                    <a:pt x="105" y="59"/>
                    <a:pt x="105" y="59"/>
                    <a:pt x="105" y="59"/>
                  </a:cubicBezTo>
                  <a:cubicBezTo>
                    <a:pt x="87" y="59"/>
                    <a:pt x="87" y="59"/>
                    <a:pt x="87" y="59"/>
                  </a:cubicBezTo>
                  <a:cubicBezTo>
                    <a:pt x="87" y="53"/>
                    <a:pt x="87" y="53"/>
                    <a:pt x="87" y="53"/>
                  </a:cubicBezTo>
                  <a:cubicBezTo>
                    <a:pt x="105" y="53"/>
                    <a:pt x="105" y="53"/>
                    <a:pt x="105" y="53"/>
                  </a:cubicBezTo>
                  <a:lnTo>
                    <a:pt x="105" y="59"/>
                  </a:lnTo>
                  <a:close/>
                  <a:moveTo>
                    <a:pt x="110" y="59"/>
                  </a:moveTo>
                  <a:cubicBezTo>
                    <a:pt x="110" y="59"/>
                    <a:pt x="110" y="59"/>
                    <a:pt x="110" y="59"/>
                  </a:cubicBezTo>
                  <a:cubicBezTo>
                    <a:pt x="105" y="59"/>
                    <a:pt x="105" y="59"/>
                    <a:pt x="105" y="59"/>
                  </a:cubicBezTo>
                  <a:cubicBezTo>
                    <a:pt x="105" y="54"/>
                    <a:pt x="105" y="54"/>
                    <a:pt x="105" y="54"/>
                  </a:cubicBezTo>
                  <a:cubicBezTo>
                    <a:pt x="107" y="54"/>
                    <a:pt x="107" y="54"/>
                    <a:pt x="107" y="54"/>
                  </a:cubicBezTo>
                  <a:cubicBezTo>
                    <a:pt x="109" y="54"/>
                    <a:pt x="110" y="54"/>
                    <a:pt x="110" y="54"/>
                  </a:cubicBezTo>
                  <a:cubicBezTo>
                    <a:pt x="110" y="52"/>
                    <a:pt x="110" y="52"/>
                    <a:pt x="110" y="52"/>
                  </a:cubicBezTo>
                  <a:cubicBezTo>
                    <a:pt x="110" y="52"/>
                    <a:pt x="109" y="52"/>
                    <a:pt x="109" y="52"/>
                  </a:cubicBezTo>
                  <a:cubicBezTo>
                    <a:pt x="108" y="52"/>
                    <a:pt x="106" y="52"/>
                    <a:pt x="105" y="52"/>
                  </a:cubicBezTo>
                  <a:cubicBezTo>
                    <a:pt x="105" y="52"/>
                    <a:pt x="105" y="52"/>
                    <a:pt x="105" y="52"/>
                  </a:cubicBezTo>
                  <a:cubicBezTo>
                    <a:pt x="105" y="52"/>
                    <a:pt x="105" y="52"/>
                    <a:pt x="105" y="52"/>
                  </a:cubicBezTo>
                  <a:cubicBezTo>
                    <a:pt x="104" y="52"/>
                    <a:pt x="100" y="52"/>
                    <a:pt x="98" y="51"/>
                  </a:cubicBezTo>
                  <a:cubicBezTo>
                    <a:pt x="96" y="51"/>
                    <a:pt x="90" y="51"/>
                    <a:pt x="87" y="51"/>
                  </a:cubicBezTo>
                  <a:cubicBezTo>
                    <a:pt x="87" y="49"/>
                    <a:pt x="87" y="49"/>
                    <a:pt x="87" y="49"/>
                  </a:cubicBezTo>
                  <a:cubicBezTo>
                    <a:pt x="88" y="49"/>
                    <a:pt x="91" y="50"/>
                    <a:pt x="94" y="50"/>
                  </a:cubicBezTo>
                  <a:cubicBezTo>
                    <a:pt x="97" y="50"/>
                    <a:pt x="110" y="50"/>
                    <a:pt x="110" y="50"/>
                  </a:cubicBezTo>
                  <a:cubicBezTo>
                    <a:pt x="110" y="49"/>
                    <a:pt x="110" y="49"/>
                    <a:pt x="110" y="49"/>
                  </a:cubicBezTo>
                  <a:cubicBezTo>
                    <a:pt x="110" y="49"/>
                    <a:pt x="99" y="49"/>
                    <a:pt x="94" y="49"/>
                  </a:cubicBezTo>
                  <a:cubicBezTo>
                    <a:pt x="91" y="49"/>
                    <a:pt x="88" y="48"/>
                    <a:pt x="87" y="48"/>
                  </a:cubicBezTo>
                  <a:cubicBezTo>
                    <a:pt x="87" y="47"/>
                    <a:pt x="87" y="47"/>
                    <a:pt x="87" y="47"/>
                  </a:cubicBezTo>
                  <a:cubicBezTo>
                    <a:pt x="88" y="48"/>
                    <a:pt x="91" y="48"/>
                    <a:pt x="93" y="48"/>
                  </a:cubicBezTo>
                  <a:cubicBezTo>
                    <a:pt x="97" y="49"/>
                    <a:pt x="110" y="49"/>
                    <a:pt x="110" y="49"/>
                  </a:cubicBezTo>
                  <a:cubicBezTo>
                    <a:pt x="110" y="47"/>
                    <a:pt x="110" y="47"/>
                    <a:pt x="110" y="47"/>
                  </a:cubicBezTo>
                  <a:cubicBezTo>
                    <a:pt x="110" y="47"/>
                    <a:pt x="98" y="47"/>
                    <a:pt x="93" y="47"/>
                  </a:cubicBezTo>
                  <a:cubicBezTo>
                    <a:pt x="90" y="46"/>
                    <a:pt x="88" y="46"/>
                    <a:pt x="87" y="46"/>
                  </a:cubicBezTo>
                  <a:cubicBezTo>
                    <a:pt x="87" y="43"/>
                    <a:pt x="87" y="43"/>
                    <a:pt x="87" y="43"/>
                  </a:cubicBezTo>
                  <a:cubicBezTo>
                    <a:pt x="87" y="43"/>
                    <a:pt x="88" y="43"/>
                    <a:pt x="89" y="43"/>
                  </a:cubicBezTo>
                  <a:cubicBezTo>
                    <a:pt x="91" y="44"/>
                    <a:pt x="97" y="45"/>
                    <a:pt x="99" y="45"/>
                  </a:cubicBezTo>
                  <a:cubicBezTo>
                    <a:pt x="101" y="45"/>
                    <a:pt x="109" y="45"/>
                    <a:pt x="110" y="45"/>
                  </a:cubicBezTo>
                  <a:lnTo>
                    <a:pt x="110" y="59"/>
                  </a:lnTo>
                  <a:close/>
                  <a:moveTo>
                    <a:pt x="110" y="44"/>
                  </a:moveTo>
                  <a:cubicBezTo>
                    <a:pt x="110" y="44"/>
                    <a:pt x="110" y="44"/>
                    <a:pt x="110" y="44"/>
                  </a:cubicBezTo>
                  <a:cubicBezTo>
                    <a:pt x="109" y="44"/>
                    <a:pt x="106" y="44"/>
                    <a:pt x="104" y="44"/>
                  </a:cubicBezTo>
                  <a:cubicBezTo>
                    <a:pt x="102" y="44"/>
                    <a:pt x="93" y="44"/>
                    <a:pt x="91" y="43"/>
                  </a:cubicBezTo>
                  <a:cubicBezTo>
                    <a:pt x="90" y="43"/>
                    <a:pt x="88" y="42"/>
                    <a:pt x="87" y="42"/>
                  </a:cubicBezTo>
                  <a:cubicBezTo>
                    <a:pt x="87" y="42"/>
                    <a:pt x="87" y="42"/>
                    <a:pt x="87" y="42"/>
                  </a:cubicBezTo>
                  <a:cubicBezTo>
                    <a:pt x="90" y="42"/>
                    <a:pt x="96" y="43"/>
                    <a:pt x="98" y="43"/>
                  </a:cubicBezTo>
                  <a:cubicBezTo>
                    <a:pt x="100" y="43"/>
                    <a:pt x="109" y="44"/>
                    <a:pt x="110" y="44"/>
                  </a:cubicBezTo>
                  <a:close/>
                  <a:moveTo>
                    <a:pt x="110" y="42"/>
                  </a:moveTo>
                  <a:cubicBezTo>
                    <a:pt x="110" y="42"/>
                    <a:pt x="110" y="42"/>
                    <a:pt x="110" y="42"/>
                  </a:cubicBezTo>
                  <a:cubicBezTo>
                    <a:pt x="109" y="42"/>
                    <a:pt x="100" y="42"/>
                    <a:pt x="96" y="41"/>
                  </a:cubicBezTo>
                  <a:cubicBezTo>
                    <a:pt x="92" y="41"/>
                    <a:pt x="89" y="41"/>
                    <a:pt x="87" y="40"/>
                  </a:cubicBezTo>
                  <a:cubicBezTo>
                    <a:pt x="87" y="37"/>
                    <a:pt x="87" y="37"/>
                    <a:pt x="87" y="37"/>
                  </a:cubicBezTo>
                  <a:cubicBezTo>
                    <a:pt x="89" y="37"/>
                    <a:pt x="96" y="39"/>
                    <a:pt x="99" y="39"/>
                  </a:cubicBezTo>
                  <a:cubicBezTo>
                    <a:pt x="103" y="39"/>
                    <a:pt x="110" y="39"/>
                    <a:pt x="110" y="39"/>
                  </a:cubicBezTo>
                  <a:cubicBezTo>
                    <a:pt x="110" y="37"/>
                    <a:pt x="110" y="37"/>
                    <a:pt x="110" y="37"/>
                  </a:cubicBezTo>
                  <a:cubicBezTo>
                    <a:pt x="110" y="37"/>
                    <a:pt x="104" y="37"/>
                    <a:pt x="100" y="37"/>
                  </a:cubicBezTo>
                  <a:cubicBezTo>
                    <a:pt x="96" y="37"/>
                    <a:pt x="90" y="36"/>
                    <a:pt x="87" y="35"/>
                  </a:cubicBezTo>
                  <a:cubicBezTo>
                    <a:pt x="87" y="30"/>
                    <a:pt x="87" y="30"/>
                    <a:pt x="87" y="30"/>
                  </a:cubicBezTo>
                  <a:cubicBezTo>
                    <a:pt x="92" y="31"/>
                    <a:pt x="96" y="32"/>
                    <a:pt x="99" y="32"/>
                  </a:cubicBezTo>
                  <a:cubicBezTo>
                    <a:pt x="105" y="33"/>
                    <a:pt x="126" y="32"/>
                    <a:pt x="135" y="32"/>
                  </a:cubicBezTo>
                  <a:cubicBezTo>
                    <a:pt x="142" y="32"/>
                    <a:pt x="144" y="33"/>
                    <a:pt x="144" y="33"/>
                  </a:cubicBezTo>
                  <a:cubicBezTo>
                    <a:pt x="144" y="33"/>
                    <a:pt x="144" y="33"/>
                    <a:pt x="144" y="33"/>
                  </a:cubicBezTo>
                  <a:cubicBezTo>
                    <a:pt x="144" y="33"/>
                    <a:pt x="144" y="33"/>
                    <a:pt x="144" y="33"/>
                  </a:cubicBezTo>
                  <a:cubicBezTo>
                    <a:pt x="144" y="33"/>
                    <a:pt x="144" y="33"/>
                    <a:pt x="144" y="33"/>
                  </a:cubicBezTo>
                  <a:cubicBezTo>
                    <a:pt x="144" y="33"/>
                    <a:pt x="139" y="33"/>
                    <a:pt x="136" y="33"/>
                  </a:cubicBezTo>
                  <a:cubicBezTo>
                    <a:pt x="133" y="33"/>
                    <a:pt x="127" y="33"/>
                    <a:pt x="123" y="33"/>
                  </a:cubicBezTo>
                  <a:cubicBezTo>
                    <a:pt x="120" y="33"/>
                    <a:pt x="112" y="33"/>
                    <a:pt x="112" y="33"/>
                  </a:cubicBezTo>
                  <a:cubicBezTo>
                    <a:pt x="112" y="33"/>
                    <a:pt x="112" y="33"/>
                    <a:pt x="112" y="33"/>
                  </a:cubicBezTo>
                  <a:cubicBezTo>
                    <a:pt x="110" y="33"/>
                    <a:pt x="110" y="33"/>
                    <a:pt x="110" y="33"/>
                  </a:cubicBezTo>
                  <a:lnTo>
                    <a:pt x="110" y="42"/>
                  </a:lnTo>
                  <a:close/>
                  <a:moveTo>
                    <a:pt x="112" y="59"/>
                  </a:moveTo>
                  <a:cubicBezTo>
                    <a:pt x="112" y="59"/>
                    <a:pt x="112" y="59"/>
                    <a:pt x="112" y="59"/>
                  </a:cubicBezTo>
                  <a:cubicBezTo>
                    <a:pt x="112" y="55"/>
                    <a:pt x="112" y="55"/>
                    <a:pt x="112" y="55"/>
                  </a:cubicBezTo>
                  <a:cubicBezTo>
                    <a:pt x="141" y="55"/>
                    <a:pt x="141" y="55"/>
                    <a:pt x="141" y="55"/>
                  </a:cubicBezTo>
                  <a:cubicBezTo>
                    <a:pt x="141" y="59"/>
                    <a:pt x="141" y="59"/>
                    <a:pt x="141" y="59"/>
                  </a:cubicBezTo>
                  <a:lnTo>
                    <a:pt x="112" y="59"/>
                  </a:lnTo>
                  <a:close/>
                  <a:moveTo>
                    <a:pt x="141" y="54"/>
                  </a:moveTo>
                  <a:cubicBezTo>
                    <a:pt x="141" y="54"/>
                    <a:pt x="141" y="54"/>
                    <a:pt x="141" y="54"/>
                  </a:cubicBezTo>
                  <a:cubicBezTo>
                    <a:pt x="141" y="54"/>
                    <a:pt x="141" y="54"/>
                    <a:pt x="141" y="54"/>
                  </a:cubicBezTo>
                  <a:cubicBezTo>
                    <a:pt x="141" y="54"/>
                    <a:pt x="141" y="54"/>
                    <a:pt x="141" y="54"/>
                  </a:cubicBezTo>
                  <a:cubicBezTo>
                    <a:pt x="140" y="54"/>
                    <a:pt x="134" y="54"/>
                    <a:pt x="129" y="54"/>
                  </a:cubicBezTo>
                  <a:cubicBezTo>
                    <a:pt x="124" y="54"/>
                    <a:pt x="113" y="54"/>
                    <a:pt x="112" y="54"/>
                  </a:cubicBezTo>
                  <a:cubicBezTo>
                    <a:pt x="112" y="54"/>
                    <a:pt x="112" y="54"/>
                    <a:pt x="112" y="54"/>
                  </a:cubicBezTo>
                  <a:cubicBezTo>
                    <a:pt x="114" y="54"/>
                    <a:pt x="115" y="54"/>
                    <a:pt x="116" y="53"/>
                  </a:cubicBezTo>
                  <a:cubicBezTo>
                    <a:pt x="124" y="53"/>
                    <a:pt x="138" y="54"/>
                    <a:pt x="142" y="54"/>
                  </a:cubicBezTo>
                  <a:lnTo>
                    <a:pt x="141" y="54"/>
                  </a:lnTo>
                  <a:close/>
                  <a:moveTo>
                    <a:pt x="146" y="15"/>
                  </a:moveTo>
                  <a:cubicBezTo>
                    <a:pt x="146" y="15"/>
                    <a:pt x="146" y="15"/>
                    <a:pt x="146" y="15"/>
                  </a:cubicBezTo>
                  <a:cubicBezTo>
                    <a:pt x="146" y="15"/>
                    <a:pt x="146" y="15"/>
                    <a:pt x="146" y="15"/>
                  </a:cubicBezTo>
                  <a:cubicBezTo>
                    <a:pt x="146" y="11"/>
                    <a:pt x="146" y="11"/>
                    <a:pt x="146" y="11"/>
                  </a:cubicBezTo>
                  <a:cubicBezTo>
                    <a:pt x="140" y="15"/>
                    <a:pt x="140" y="15"/>
                    <a:pt x="140" y="15"/>
                  </a:cubicBezTo>
                  <a:cubicBezTo>
                    <a:pt x="140" y="15"/>
                    <a:pt x="142" y="14"/>
                    <a:pt x="143" y="14"/>
                  </a:cubicBezTo>
                  <a:cubicBezTo>
                    <a:pt x="144" y="14"/>
                    <a:pt x="145" y="15"/>
                    <a:pt x="146" y="15"/>
                  </a:cubicBezTo>
                  <a:close/>
                  <a:moveTo>
                    <a:pt x="10" y="12"/>
                  </a:moveTo>
                  <a:cubicBezTo>
                    <a:pt x="10" y="12"/>
                    <a:pt x="10" y="12"/>
                    <a:pt x="10" y="12"/>
                  </a:cubicBezTo>
                  <a:cubicBezTo>
                    <a:pt x="10" y="13"/>
                    <a:pt x="10" y="13"/>
                    <a:pt x="10" y="13"/>
                  </a:cubicBezTo>
                  <a:cubicBezTo>
                    <a:pt x="11" y="12"/>
                    <a:pt x="11" y="12"/>
                    <a:pt x="11" y="12"/>
                  </a:cubicBezTo>
                  <a:cubicBezTo>
                    <a:pt x="11" y="12"/>
                    <a:pt x="10" y="12"/>
                    <a:pt x="10" y="12"/>
                  </a:cubicBezTo>
                  <a:cubicBezTo>
                    <a:pt x="10" y="12"/>
                    <a:pt x="10" y="12"/>
                    <a:pt x="10" y="12"/>
                  </a:cubicBezTo>
                  <a:close/>
                  <a:moveTo>
                    <a:pt x="20" y="14"/>
                  </a:moveTo>
                  <a:cubicBezTo>
                    <a:pt x="20" y="14"/>
                    <a:pt x="20" y="14"/>
                    <a:pt x="20" y="14"/>
                  </a:cubicBezTo>
                  <a:cubicBezTo>
                    <a:pt x="19" y="14"/>
                    <a:pt x="18" y="14"/>
                    <a:pt x="18" y="14"/>
                  </a:cubicBezTo>
                  <a:cubicBezTo>
                    <a:pt x="10" y="18"/>
                    <a:pt x="10" y="18"/>
                    <a:pt x="10" y="18"/>
                  </a:cubicBezTo>
                  <a:cubicBezTo>
                    <a:pt x="10" y="20"/>
                    <a:pt x="10" y="20"/>
                    <a:pt x="10" y="20"/>
                  </a:cubicBezTo>
                  <a:cubicBezTo>
                    <a:pt x="10" y="20"/>
                    <a:pt x="15" y="18"/>
                    <a:pt x="17" y="17"/>
                  </a:cubicBezTo>
                  <a:cubicBezTo>
                    <a:pt x="19" y="16"/>
                    <a:pt x="23" y="14"/>
                    <a:pt x="23" y="14"/>
                  </a:cubicBezTo>
                  <a:cubicBezTo>
                    <a:pt x="23" y="14"/>
                    <a:pt x="22" y="14"/>
                    <a:pt x="20" y="14"/>
                  </a:cubicBezTo>
                  <a:close/>
                  <a:moveTo>
                    <a:pt x="10" y="16"/>
                  </a:moveTo>
                  <a:cubicBezTo>
                    <a:pt x="10" y="16"/>
                    <a:pt x="10" y="16"/>
                    <a:pt x="10" y="16"/>
                  </a:cubicBezTo>
                  <a:cubicBezTo>
                    <a:pt x="10" y="16"/>
                    <a:pt x="10" y="16"/>
                    <a:pt x="10" y="16"/>
                  </a:cubicBezTo>
                  <a:cubicBezTo>
                    <a:pt x="10" y="16"/>
                    <a:pt x="12" y="15"/>
                    <a:pt x="13" y="15"/>
                  </a:cubicBezTo>
                  <a:cubicBezTo>
                    <a:pt x="13" y="15"/>
                    <a:pt x="16" y="13"/>
                    <a:pt x="16" y="13"/>
                  </a:cubicBezTo>
                  <a:cubicBezTo>
                    <a:pt x="15" y="13"/>
                    <a:pt x="15" y="13"/>
                    <a:pt x="15" y="13"/>
                  </a:cubicBezTo>
                  <a:lnTo>
                    <a:pt x="10"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7"/>
            <p:cNvSpPr>
              <a:spLocks noEditPoints="1"/>
            </p:cNvSpPr>
            <p:nvPr/>
          </p:nvSpPr>
          <p:spPr bwMode="auto">
            <a:xfrm>
              <a:off x="559" y="4150"/>
              <a:ext cx="399" cy="149"/>
            </a:xfrm>
            <a:custGeom>
              <a:avLst/>
              <a:gdLst>
                <a:gd name="T0" fmla="*/ 140 w 154"/>
                <a:gd name="T1" fmla="*/ 42 h 56"/>
                <a:gd name="T2" fmla="*/ 80 w 154"/>
                <a:gd name="T3" fmla="*/ 11 h 56"/>
                <a:gd name="T4" fmla="*/ 101 w 154"/>
                <a:gd name="T5" fmla="*/ 30 h 56"/>
                <a:gd name="T6" fmla="*/ 80 w 154"/>
                <a:gd name="T7" fmla="*/ 17 h 56"/>
                <a:gd name="T8" fmla="*/ 106 w 154"/>
                <a:gd name="T9" fmla="*/ 29 h 56"/>
                <a:gd name="T10" fmla="*/ 109 w 154"/>
                <a:gd name="T11" fmla="*/ 1 h 56"/>
                <a:gd name="T12" fmla="*/ 78 w 154"/>
                <a:gd name="T13" fmla="*/ 25 h 56"/>
                <a:gd name="T14" fmla="*/ 11 w 154"/>
                <a:gd name="T15" fmla="*/ 53 h 56"/>
                <a:gd name="T16" fmla="*/ 2 w 154"/>
                <a:gd name="T17" fmla="*/ 50 h 56"/>
                <a:gd name="T18" fmla="*/ 5 w 154"/>
                <a:gd name="T19" fmla="*/ 45 h 56"/>
                <a:gd name="T20" fmla="*/ 6 w 154"/>
                <a:gd name="T21" fmla="*/ 44 h 56"/>
                <a:gd name="T22" fmla="*/ 8 w 154"/>
                <a:gd name="T23" fmla="*/ 44 h 56"/>
                <a:gd name="T24" fmla="*/ 10 w 154"/>
                <a:gd name="T25" fmla="*/ 50 h 56"/>
                <a:gd name="T26" fmla="*/ 12 w 154"/>
                <a:gd name="T27" fmla="*/ 43 h 56"/>
                <a:gd name="T28" fmla="*/ 13 w 154"/>
                <a:gd name="T29" fmla="*/ 43 h 56"/>
                <a:gd name="T30" fmla="*/ 77 w 154"/>
                <a:gd name="T31" fmla="*/ 19 h 56"/>
                <a:gd name="T32" fmla="*/ 79 w 154"/>
                <a:gd name="T33" fmla="*/ 27 h 56"/>
                <a:gd name="T34" fmla="*/ 83 w 154"/>
                <a:gd name="T35" fmla="*/ 40 h 56"/>
                <a:gd name="T36" fmla="*/ 83 w 154"/>
                <a:gd name="T37" fmla="*/ 39 h 56"/>
                <a:gd name="T38" fmla="*/ 71 w 154"/>
                <a:gd name="T39" fmla="*/ 44 h 56"/>
                <a:gd name="T40" fmla="*/ 98 w 154"/>
                <a:gd name="T41" fmla="*/ 36 h 56"/>
                <a:gd name="T42" fmla="*/ 98 w 154"/>
                <a:gd name="T43" fmla="*/ 42 h 56"/>
                <a:gd name="T44" fmla="*/ 88 w 154"/>
                <a:gd name="T45" fmla="*/ 39 h 56"/>
                <a:gd name="T46" fmla="*/ 98 w 154"/>
                <a:gd name="T47" fmla="*/ 36 h 56"/>
                <a:gd name="T48" fmla="*/ 60 w 154"/>
                <a:gd name="T49" fmla="*/ 40 h 56"/>
                <a:gd name="T50" fmla="*/ 65 w 154"/>
                <a:gd name="T51" fmla="*/ 47 h 56"/>
                <a:gd name="T52" fmla="*/ 122 w 154"/>
                <a:gd name="T53" fmla="*/ 47 h 56"/>
                <a:gd name="T54" fmla="*/ 113 w 154"/>
                <a:gd name="T55" fmla="*/ 35 h 56"/>
                <a:gd name="T56" fmla="*/ 126 w 154"/>
                <a:gd name="T57" fmla="*/ 45 h 56"/>
                <a:gd name="T58" fmla="*/ 77 w 154"/>
                <a:gd name="T59" fmla="*/ 12 h 56"/>
                <a:gd name="T60" fmla="*/ 92 w 154"/>
                <a:gd name="T61" fmla="*/ 10 h 56"/>
                <a:gd name="T62" fmla="*/ 83 w 154"/>
                <a:gd name="T63" fmla="*/ 13 h 56"/>
                <a:gd name="T64" fmla="*/ 83 w 154"/>
                <a:gd name="T65" fmla="*/ 32 h 56"/>
                <a:gd name="T66" fmla="*/ 75 w 154"/>
                <a:gd name="T67" fmla="*/ 22 h 56"/>
                <a:gd name="T68" fmla="*/ 106 w 154"/>
                <a:gd name="T69" fmla="*/ 32 h 56"/>
                <a:gd name="T70" fmla="*/ 83 w 154"/>
                <a:gd name="T71" fmla="*/ 16 h 56"/>
                <a:gd name="T72" fmla="*/ 91 w 154"/>
                <a:gd name="T73" fmla="*/ 19 h 56"/>
                <a:gd name="T74" fmla="*/ 91 w 154"/>
                <a:gd name="T75" fmla="*/ 24 h 56"/>
                <a:gd name="T76" fmla="*/ 91 w 154"/>
                <a:gd name="T77" fmla="*/ 28 h 56"/>
                <a:gd name="T78" fmla="*/ 99 w 154"/>
                <a:gd name="T79" fmla="*/ 32 h 56"/>
                <a:gd name="T80" fmla="*/ 70 w 154"/>
                <a:gd name="T81" fmla="*/ 47 h 56"/>
                <a:gd name="T82" fmla="*/ 45 w 154"/>
                <a:gd name="T83" fmla="*/ 48 h 56"/>
                <a:gd name="T84" fmla="*/ 59 w 154"/>
                <a:gd name="T85" fmla="*/ 48 h 56"/>
                <a:gd name="T86" fmla="*/ 79 w 154"/>
                <a:gd name="T87" fmla="*/ 47 h 56"/>
                <a:gd name="T88" fmla="*/ 94 w 154"/>
                <a:gd name="T89" fmla="*/ 48 h 56"/>
                <a:gd name="T90" fmla="*/ 111 w 154"/>
                <a:gd name="T91" fmla="*/ 47 h 56"/>
                <a:gd name="T92" fmla="*/ 112 w 154"/>
                <a:gd name="T93" fmla="*/ 43 h 56"/>
                <a:gd name="T94" fmla="*/ 115 w 154"/>
                <a:gd name="T95" fmla="*/ 12 h 56"/>
                <a:gd name="T96" fmla="*/ 115 w 154"/>
                <a:gd name="T97" fmla="*/ 21 h 56"/>
                <a:gd name="T98" fmla="*/ 115 w 154"/>
                <a:gd name="T99" fmla="*/ 30 h 56"/>
                <a:gd name="T100" fmla="*/ 114 w 154"/>
                <a:gd name="T101" fmla="*/ 11 h 56"/>
                <a:gd name="T102" fmla="*/ 115 w 154"/>
                <a:gd name="T103" fmla="*/ 20 h 56"/>
                <a:gd name="T104" fmla="*/ 114 w 154"/>
                <a:gd name="T105" fmla="*/ 29 h 56"/>
                <a:gd name="T106" fmla="*/ 151 w 154"/>
                <a:gd name="T107" fmla="*/ 45 h 56"/>
                <a:gd name="T108" fmla="*/ 47 w 154"/>
                <a:gd name="T109" fmla="*/ 39 h 56"/>
                <a:gd name="T110" fmla="*/ 47 w 154"/>
                <a:gd name="T111" fmla="*/ 45 h 56"/>
                <a:gd name="T112" fmla="*/ 103 w 154"/>
                <a:gd name="T113" fmla="*/ 29 h 56"/>
                <a:gd name="T114" fmla="*/ 100 w 154"/>
                <a:gd name="T115" fmla="*/ 18 h 56"/>
                <a:gd name="T116" fmla="*/ 104 w 154"/>
                <a:gd name="T117" fmla="*/ 29 h 56"/>
                <a:gd name="T118" fmla="*/ 103 w 154"/>
                <a:gd name="T119" fmla="*/ 5 h 56"/>
                <a:gd name="T120" fmla="*/ 71 w 154"/>
                <a:gd name="T121" fmla="*/ 39 h 56"/>
                <a:gd name="T122" fmla="*/ 60 w 154"/>
                <a:gd name="T123" fmla="*/ 45 h 56"/>
                <a:gd name="T124" fmla="*/ 64 w 154"/>
                <a:gd name="T125" fmla="*/ 45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56">
                  <a:moveTo>
                    <a:pt x="79" y="32"/>
                  </a:moveTo>
                  <a:cubicBezTo>
                    <a:pt x="80" y="32"/>
                    <a:pt x="80" y="32"/>
                    <a:pt x="80" y="32"/>
                  </a:cubicBezTo>
                  <a:cubicBezTo>
                    <a:pt x="80" y="31"/>
                    <a:pt x="80" y="31"/>
                    <a:pt x="80" y="31"/>
                  </a:cubicBezTo>
                  <a:cubicBezTo>
                    <a:pt x="80" y="30"/>
                    <a:pt x="80" y="30"/>
                    <a:pt x="80" y="30"/>
                  </a:cubicBezTo>
                  <a:cubicBezTo>
                    <a:pt x="80" y="30"/>
                    <a:pt x="80" y="30"/>
                    <a:pt x="80" y="30"/>
                  </a:cubicBezTo>
                  <a:cubicBezTo>
                    <a:pt x="81" y="30"/>
                    <a:pt x="81" y="30"/>
                    <a:pt x="81" y="30"/>
                  </a:cubicBezTo>
                  <a:cubicBezTo>
                    <a:pt x="81" y="30"/>
                    <a:pt x="81" y="30"/>
                    <a:pt x="81" y="30"/>
                  </a:cubicBezTo>
                  <a:cubicBezTo>
                    <a:pt x="79" y="30"/>
                    <a:pt x="79" y="30"/>
                    <a:pt x="79" y="30"/>
                  </a:cubicBezTo>
                  <a:lnTo>
                    <a:pt x="79" y="32"/>
                  </a:lnTo>
                  <a:close/>
                  <a:moveTo>
                    <a:pt x="80" y="25"/>
                  </a:moveTo>
                  <a:cubicBezTo>
                    <a:pt x="80" y="25"/>
                    <a:pt x="80" y="25"/>
                    <a:pt x="80" y="25"/>
                  </a:cubicBezTo>
                  <a:cubicBezTo>
                    <a:pt x="80" y="25"/>
                    <a:pt x="80" y="25"/>
                    <a:pt x="80" y="25"/>
                  </a:cubicBezTo>
                  <a:cubicBezTo>
                    <a:pt x="80" y="24"/>
                    <a:pt x="80" y="24"/>
                    <a:pt x="80" y="24"/>
                  </a:cubicBezTo>
                  <a:cubicBezTo>
                    <a:pt x="81" y="24"/>
                    <a:pt x="81" y="24"/>
                    <a:pt x="81" y="24"/>
                  </a:cubicBezTo>
                  <a:cubicBezTo>
                    <a:pt x="81" y="24"/>
                    <a:pt x="81" y="24"/>
                    <a:pt x="81" y="24"/>
                  </a:cubicBezTo>
                  <a:cubicBezTo>
                    <a:pt x="79" y="24"/>
                    <a:pt x="79" y="24"/>
                    <a:pt x="79" y="24"/>
                  </a:cubicBezTo>
                  <a:cubicBezTo>
                    <a:pt x="79" y="27"/>
                    <a:pt x="79" y="27"/>
                    <a:pt x="79" y="27"/>
                  </a:cubicBezTo>
                  <a:cubicBezTo>
                    <a:pt x="80" y="27"/>
                    <a:pt x="80" y="27"/>
                    <a:pt x="80" y="27"/>
                  </a:cubicBezTo>
                  <a:lnTo>
                    <a:pt x="80" y="25"/>
                  </a:lnTo>
                  <a:close/>
                  <a:moveTo>
                    <a:pt x="79" y="35"/>
                  </a:moveTo>
                  <a:cubicBezTo>
                    <a:pt x="79" y="35"/>
                    <a:pt x="79" y="35"/>
                    <a:pt x="79" y="35"/>
                  </a:cubicBezTo>
                  <a:cubicBezTo>
                    <a:pt x="80" y="35"/>
                    <a:pt x="80" y="35"/>
                    <a:pt x="80" y="35"/>
                  </a:cubicBezTo>
                  <a:cubicBezTo>
                    <a:pt x="80" y="33"/>
                    <a:pt x="80" y="33"/>
                    <a:pt x="80" y="33"/>
                  </a:cubicBezTo>
                  <a:cubicBezTo>
                    <a:pt x="80" y="33"/>
                    <a:pt x="80" y="33"/>
                    <a:pt x="80" y="33"/>
                  </a:cubicBezTo>
                  <a:cubicBezTo>
                    <a:pt x="80" y="33"/>
                    <a:pt x="80" y="33"/>
                    <a:pt x="80" y="33"/>
                  </a:cubicBezTo>
                  <a:cubicBezTo>
                    <a:pt x="81" y="32"/>
                    <a:pt x="81" y="32"/>
                    <a:pt x="81" y="32"/>
                  </a:cubicBezTo>
                  <a:cubicBezTo>
                    <a:pt x="81" y="32"/>
                    <a:pt x="81" y="32"/>
                    <a:pt x="81" y="32"/>
                  </a:cubicBezTo>
                  <a:cubicBezTo>
                    <a:pt x="79" y="32"/>
                    <a:pt x="79" y="32"/>
                    <a:pt x="79" y="32"/>
                  </a:cubicBezTo>
                  <a:lnTo>
                    <a:pt x="79" y="35"/>
                  </a:lnTo>
                  <a:close/>
                  <a:moveTo>
                    <a:pt x="79" y="9"/>
                  </a:moveTo>
                  <a:cubicBezTo>
                    <a:pt x="79" y="9"/>
                    <a:pt x="79" y="9"/>
                    <a:pt x="79" y="9"/>
                  </a:cubicBezTo>
                  <a:cubicBezTo>
                    <a:pt x="79" y="9"/>
                    <a:pt x="79" y="9"/>
                    <a:pt x="79" y="9"/>
                  </a:cubicBezTo>
                  <a:cubicBezTo>
                    <a:pt x="77" y="9"/>
                    <a:pt x="77" y="9"/>
                    <a:pt x="77" y="9"/>
                  </a:cubicBezTo>
                  <a:cubicBezTo>
                    <a:pt x="77" y="10"/>
                    <a:pt x="77" y="10"/>
                    <a:pt x="77" y="10"/>
                  </a:cubicBezTo>
                  <a:cubicBezTo>
                    <a:pt x="77" y="10"/>
                    <a:pt x="77" y="10"/>
                    <a:pt x="77" y="10"/>
                  </a:cubicBezTo>
                  <a:cubicBezTo>
                    <a:pt x="77" y="14"/>
                    <a:pt x="77" y="14"/>
                    <a:pt x="77" y="14"/>
                  </a:cubicBezTo>
                  <a:cubicBezTo>
                    <a:pt x="78" y="14"/>
                    <a:pt x="78" y="14"/>
                    <a:pt x="78" y="14"/>
                  </a:cubicBezTo>
                  <a:cubicBezTo>
                    <a:pt x="78" y="12"/>
                    <a:pt x="78" y="12"/>
                    <a:pt x="78" y="12"/>
                  </a:cubicBezTo>
                  <a:cubicBezTo>
                    <a:pt x="79" y="11"/>
                    <a:pt x="79" y="11"/>
                    <a:pt x="79" y="11"/>
                  </a:cubicBezTo>
                  <a:cubicBezTo>
                    <a:pt x="79" y="11"/>
                    <a:pt x="79" y="11"/>
                    <a:pt x="79" y="11"/>
                  </a:cubicBezTo>
                  <a:cubicBezTo>
                    <a:pt x="79" y="9"/>
                    <a:pt x="79" y="9"/>
                    <a:pt x="79" y="9"/>
                  </a:cubicBezTo>
                  <a:close/>
                  <a:moveTo>
                    <a:pt x="78" y="11"/>
                  </a:moveTo>
                  <a:cubicBezTo>
                    <a:pt x="78" y="11"/>
                    <a:pt x="78" y="11"/>
                    <a:pt x="78" y="11"/>
                  </a:cubicBezTo>
                  <a:cubicBezTo>
                    <a:pt x="78" y="10"/>
                    <a:pt x="78" y="10"/>
                    <a:pt x="78" y="10"/>
                  </a:cubicBezTo>
                  <a:cubicBezTo>
                    <a:pt x="79" y="9"/>
                    <a:pt x="79" y="9"/>
                    <a:pt x="79" y="9"/>
                  </a:cubicBezTo>
                  <a:cubicBezTo>
                    <a:pt x="79" y="11"/>
                    <a:pt x="79" y="11"/>
                    <a:pt x="79" y="11"/>
                  </a:cubicBezTo>
                  <a:lnTo>
                    <a:pt x="78" y="11"/>
                  </a:lnTo>
                  <a:close/>
                  <a:moveTo>
                    <a:pt x="140" y="42"/>
                  </a:moveTo>
                  <a:cubicBezTo>
                    <a:pt x="140" y="42"/>
                    <a:pt x="140" y="42"/>
                    <a:pt x="140" y="42"/>
                  </a:cubicBezTo>
                  <a:cubicBezTo>
                    <a:pt x="141" y="42"/>
                    <a:pt x="141" y="42"/>
                    <a:pt x="141" y="42"/>
                  </a:cubicBezTo>
                  <a:cubicBezTo>
                    <a:pt x="140" y="41"/>
                    <a:pt x="140" y="41"/>
                    <a:pt x="140" y="41"/>
                  </a:cubicBezTo>
                  <a:lnTo>
                    <a:pt x="140" y="42"/>
                  </a:lnTo>
                  <a:close/>
                  <a:moveTo>
                    <a:pt x="142" y="42"/>
                  </a:moveTo>
                  <a:cubicBezTo>
                    <a:pt x="142" y="42"/>
                    <a:pt x="142" y="42"/>
                    <a:pt x="142" y="42"/>
                  </a:cubicBezTo>
                  <a:cubicBezTo>
                    <a:pt x="143" y="43"/>
                    <a:pt x="143" y="43"/>
                    <a:pt x="143" y="43"/>
                  </a:cubicBezTo>
                  <a:cubicBezTo>
                    <a:pt x="143" y="42"/>
                    <a:pt x="143" y="42"/>
                    <a:pt x="143" y="42"/>
                  </a:cubicBezTo>
                  <a:lnTo>
                    <a:pt x="142" y="42"/>
                  </a:lnTo>
                  <a:close/>
                  <a:moveTo>
                    <a:pt x="141" y="38"/>
                  </a:moveTo>
                  <a:cubicBezTo>
                    <a:pt x="141" y="38"/>
                    <a:pt x="141" y="38"/>
                    <a:pt x="141" y="38"/>
                  </a:cubicBezTo>
                  <a:cubicBezTo>
                    <a:pt x="141" y="38"/>
                    <a:pt x="141" y="40"/>
                    <a:pt x="141" y="40"/>
                  </a:cubicBezTo>
                  <a:cubicBezTo>
                    <a:pt x="142" y="40"/>
                    <a:pt x="142" y="40"/>
                    <a:pt x="142" y="40"/>
                  </a:cubicBezTo>
                  <a:lnTo>
                    <a:pt x="141" y="38"/>
                  </a:lnTo>
                  <a:close/>
                  <a:moveTo>
                    <a:pt x="79" y="16"/>
                  </a:moveTo>
                  <a:cubicBezTo>
                    <a:pt x="79" y="16"/>
                    <a:pt x="79" y="16"/>
                    <a:pt x="79" y="16"/>
                  </a:cubicBezTo>
                  <a:cubicBezTo>
                    <a:pt x="80" y="16"/>
                    <a:pt x="80" y="16"/>
                    <a:pt x="80" y="16"/>
                  </a:cubicBezTo>
                  <a:cubicBezTo>
                    <a:pt x="80" y="14"/>
                    <a:pt x="80" y="14"/>
                    <a:pt x="80" y="14"/>
                  </a:cubicBezTo>
                  <a:cubicBezTo>
                    <a:pt x="80" y="14"/>
                    <a:pt x="80" y="14"/>
                    <a:pt x="80" y="14"/>
                  </a:cubicBezTo>
                  <a:cubicBezTo>
                    <a:pt x="80" y="14"/>
                    <a:pt x="80" y="14"/>
                    <a:pt x="80" y="14"/>
                  </a:cubicBezTo>
                  <a:cubicBezTo>
                    <a:pt x="81" y="13"/>
                    <a:pt x="81" y="13"/>
                    <a:pt x="81" y="13"/>
                  </a:cubicBezTo>
                  <a:cubicBezTo>
                    <a:pt x="81" y="13"/>
                    <a:pt x="81" y="13"/>
                    <a:pt x="81" y="13"/>
                  </a:cubicBezTo>
                  <a:cubicBezTo>
                    <a:pt x="79" y="14"/>
                    <a:pt x="79" y="14"/>
                    <a:pt x="79" y="14"/>
                  </a:cubicBezTo>
                  <a:lnTo>
                    <a:pt x="79" y="16"/>
                  </a:lnTo>
                  <a:close/>
                  <a:moveTo>
                    <a:pt x="79" y="29"/>
                  </a:moveTo>
                  <a:cubicBezTo>
                    <a:pt x="79" y="29"/>
                    <a:pt x="79" y="29"/>
                    <a:pt x="79" y="29"/>
                  </a:cubicBezTo>
                  <a:cubicBezTo>
                    <a:pt x="80" y="29"/>
                    <a:pt x="80" y="29"/>
                    <a:pt x="80" y="29"/>
                  </a:cubicBezTo>
                  <a:cubicBezTo>
                    <a:pt x="80" y="28"/>
                    <a:pt x="80" y="28"/>
                    <a:pt x="80" y="28"/>
                  </a:cubicBezTo>
                  <a:cubicBezTo>
                    <a:pt x="80" y="27"/>
                    <a:pt x="80" y="27"/>
                    <a:pt x="80" y="27"/>
                  </a:cubicBezTo>
                  <a:cubicBezTo>
                    <a:pt x="80" y="27"/>
                    <a:pt x="80" y="27"/>
                    <a:pt x="80" y="27"/>
                  </a:cubicBezTo>
                  <a:cubicBezTo>
                    <a:pt x="81" y="27"/>
                    <a:pt x="81" y="27"/>
                    <a:pt x="81" y="27"/>
                  </a:cubicBezTo>
                  <a:cubicBezTo>
                    <a:pt x="81" y="27"/>
                    <a:pt x="81" y="27"/>
                    <a:pt x="81" y="27"/>
                  </a:cubicBezTo>
                  <a:cubicBezTo>
                    <a:pt x="79" y="27"/>
                    <a:pt x="79" y="27"/>
                    <a:pt x="79" y="27"/>
                  </a:cubicBezTo>
                  <a:lnTo>
                    <a:pt x="79" y="29"/>
                  </a:lnTo>
                  <a:close/>
                  <a:moveTo>
                    <a:pt x="82" y="8"/>
                  </a:moveTo>
                  <a:cubicBezTo>
                    <a:pt x="82" y="8"/>
                    <a:pt x="82" y="8"/>
                    <a:pt x="82" y="8"/>
                  </a:cubicBezTo>
                  <a:cubicBezTo>
                    <a:pt x="82" y="8"/>
                    <a:pt x="82" y="8"/>
                    <a:pt x="82" y="8"/>
                  </a:cubicBezTo>
                  <a:cubicBezTo>
                    <a:pt x="80" y="9"/>
                    <a:pt x="80" y="9"/>
                    <a:pt x="80" y="9"/>
                  </a:cubicBezTo>
                  <a:cubicBezTo>
                    <a:pt x="80" y="9"/>
                    <a:pt x="80" y="9"/>
                    <a:pt x="80" y="9"/>
                  </a:cubicBezTo>
                  <a:cubicBezTo>
                    <a:pt x="79" y="9"/>
                    <a:pt x="79" y="9"/>
                    <a:pt x="79" y="9"/>
                  </a:cubicBezTo>
                  <a:cubicBezTo>
                    <a:pt x="79" y="11"/>
                    <a:pt x="79" y="11"/>
                    <a:pt x="79" y="11"/>
                  </a:cubicBezTo>
                  <a:cubicBezTo>
                    <a:pt x="79" y="11"/>
                    <a:pt x="79" y="11"/>
                    <a:pt x="79" y="11"/>
                  </a:cubicBezTo>
                  <a:cubicBezTo>
                    <a:pt x="79" y="11"/>
                    <a:pt x="79" y="11"/>
                    <a:pt x="79" y="11"/>
                  </a:cubicBezTo>
                  <a:cubicBezTo>
                    <a:pt x="79" y="13"/>
                    <a:pt x="79" y="13"/>
                    <a:pt x="79" y="13"/>
                  </a:cubicBezTo>
                  <a:cubicBezTo>
                    <a:pt x="80" y="13"/>
                    <a:pt x="80" y="13"/>
                    <a:pt x="80" y="13"/>
                  </a:cubicBezTo>
                  <a:cubicBezTo>
                    <a:pt x="80" y="11"/>
                    <a:pt x="80" y="11"/>
                    <a:pt x="80" y="11"/>
                  </a:cubicBezTo>
                  <a:cubicBezTo>
                    <a:pt x="82" y="11"/>
                    <a:pt x="82" y="11"/>
                    <a:pt x="82" y="11"/>
                  </a:cubicBezTo>
                  <a:cubicBezTo>
                    <a:pt x="82" y="11"/>
                    <a:pt x="82" y="11"/>
                    <a:pt x="82" y="11"/>
                  </a:cubicBezTo>
                  <a:cubicBezTo>
                    <a:pt x="82" y="8"/>
                    <a:pt x="82" y="8"/>
                    <a:pt x="82" y="8"/>
                  </a:cubicBezTo>
                  <a:close/>
                  <a:moveTo>
                    <a:pt x="80" y="11"/>
                  </a:moveTo>
                  <a:cubicBezTo>
                    <a:pt x="80" y="11"/>
                    <a:pt x="80" y="11"/>
                    <a:pt x="80" y="11"/>
                  </a:cubicBezTo>
                  <a:cubicBezTo>
                    <a:pt x="80" y="9"/>
                    <a:pt x="80" y="9"/>
                    <a:pt x="80" y="9"/>
                  </a:cubicBezTo>
                  <a:cubicBezTo>
                    <a:pt x="82" y="9"/>
                    <a:pt x="82" y="9"/>
                    <a:pt x="82" y="9"/>
                  </a:cubicBezTo>
                  <a:cubicBezTo>
                    <a:pt x="82" y="11"/>
                    <a:pt x="82" y="11"/>
                    <a:pt x="82" y="11"/>
                  </a:cubicBezTo>
                  <a:lnTo>
                    <a:pt x="80" y="11"/>
                  </a:lnTo>
                  <a:close/>
                  <a:moveTo>
                    <a:pt x="84" y="8"/>
                  </a:moveTo>
                  <a:cubicBezTo>
                    <a:pt x="84" y="8"/>
                    <a:pt x="84" y="8"/>
                    <a:pt x="84" y="8"/>
                  </a:cubicBezTo>
                  <a:cubicBezTo>
                    <a:pt x="84" y="8"/>
                    <a:pt x="84" y="8"/>
                    <a:pt x="84" y="8"/>
                  </a:cubicBezTo>
                  <a:cubicBezTo>
                    <a:pt x="82" y="8"/>
                    <a:pt x="82" y="8"/>
                    <a:pt x="82" y="8"/>
                  </a:cubicBezTo>
                  <a:cubicBezTo>
                    <a:pt x="82" y="8"/>
                    <a:pt x="82" y="8"/>
                    <a:pt x="82" y="8"/>
                  </a:cubicBezTo>
                  <a:cubicBezTo>
                    <a:pt x="82" y="8"/>
                    <a:pt x="82" y="8"/>
                    <a:pt x="82" y="8"/>
                  </a:cubicBezTo>
                  <a:cubicBezTo>
                    <a:pt x="82" y="13"/>
                    <a:pt x="82" y="13"/>
                    <a:pt x="82" y="13"/>
                  </a:cubicBezTo>
                  <a:cubicBezTo>
                    <a:pt x="82" y="13"/>
                    <a:pt x="82" y="13"/>
                    <a:pt x="82" y="13"/>
                  </a:cubicBezTo>
                  <a:cubicBezTo>
                    <a:pt x="82" y="11"/>
                    <a:pt x="82" y="11"/>
                    <a:pt x="82" y="11"/>
                  </a:cubicBezTo>
                  <a:cubicBezTo>
                    <a:pt x="84" y="10"/>
                    <a:pt x="84" y="10"/>
                    <a:pt x="84" y="10"/>
                  </a:cubicBezTo>
                  <a:cubicBezTo>
                    <a:pt x="84" y="10"/>
                    <a:pt x="84" y="10"/>
                    <a:pt x="84" y="10"/>
                  </a:cubicBezTo>
                  <a:cubicBezTo>
                    <a:pt x="84" y="8"/>
                    <a:pt x="84" y="8"/>
                    <a:pt x="84" y="8"/>
                  </a:cubicBezTo>
                  <a:close/>
                  <a:moveTo>
                    <a:pt x="82" y="10"/>
                  </a:moveTo>
                  <a:cubicBezTo>
                    <a:pt x="82" y="10"/>
                    <a:pt x="82" y="10"/>
                    <a:pt x="82" y="10"/>
                  </a:cubicBezTo>
                  <a:cubicBezTo>
                    <a:pt x="82" y="8"/>
                    <a:pt x="82" y="8"/>
                    <a:pt x="82" y="8"/>
                  </a:cubicBezTo>
                  <a:cubicBezTo>
                    <a:pt x="84" y="8"/>
                    <a:pt x="84" y="8"/>
                    <a:pt x="84" y="8"/>
                  </a:cubicBezTo>
                  <a:cubicBezTo>
                    <a:pt x="84" y="10"/>
                    <a:pt x="84" y="10"/>
                    <a:pt x="84" y="10"/>
                  </a:cubicBezTo>
                  <a:lnTo>
                    <a:pt x="82" y="10"/>
                  </a:lnTo>
                  <a:close/>
                  <a:moveTo>
                    <a:pt x="91" y="6"/>
                  </a:moveTo>
                  <a:cubicBezTo>
                    <a:pt x="91" y="6"/>
                    <a:pt x="91" y="6"/>
                    <a:pt x="91" y="6"/>
                  </a:cubicBezTo>
                  <a:cubicBezTo>
                    <a:pt x="91" y="6"/>
                    <a:pt x="91" y="6"/>
                    <a:pt x="91" y="6"/>
                  </a:cubicBezTo>
                  <a:cubicBezTo>
                    <a:pt x="90" y="6"/>
                    <a:pt x="90" y="6"/>
                    <a:pt x="90" y="6"/>
                  </a:cubicBezTo>
                  <a:cubicBezTo>
                    <a:pt x="90" y="6"/>
                    <a:pt x="90" y="6"/>
                    <a:pt x="90" y="6"/>
                  </a:cubicBezTo>
                  <a:cubicBezTo>
                    <a:pt x="90" y="6"/>
                    <a:pt x="90" y="6"/>
                    <a:pt x="90" y="6"/>
                  </a:cubicBezTo>
                  <a:cubicBezTo>
                    <a:pt x="90" y="6"/>
                    <a:pt x="90" y="6"/>
                    <a:pt x="90" y="6"/>
                  </a:cubicBezTo>
                  <a:cubicBezTo>
                    <a:pt x="90" y="6"/>
                    <a:pt x="90" y="6"/>
                    <a:pt x="90" y="6"/>
                  </a:cubicBezTo>
                  <a:cubicBezTo>
                    <a:pt x="89" y="6"/>
                    <a:pt x="89" y="6"/>
                    <a:pt x="89" y="6"/>
                  </a:cubicBezTo>
                  <a:cubicBezTo>
                    <a:pt x="89" y="11"/>
                    <a:pt x="89" y="11"/>
                    <a:pt x="89" y="11"/>
                  </a:cubicBezTo>
                  <a:cubicBezTo>
                    <a:pt x="89" y="10"/>
                    <a:pt x="89" y="10"/>
                    <a:pt x="89" y="10"/>
                  </a:cubicBezTo>
                  <a:cubicBezTo>
                    <a:pt x="89" y="9"/>
                    <a:pt x="89" y="9"/>
                    <a:pt x="89" y="9"/>
                  </a:cubicBezTo>
                  <a:cubicBezTo>
                    <a:pt x="92" y="8"/>
                    <a:pt x="92" y="8"/>
                    <a:pt x="92" y="8"/>
                  </a:cubicBezTo>
                  <a:cubicBezTo>
                    <a:pt x="92" y="6"/>
                    <a:pt x="92" y="6"/>
                    <a:pt x="92" y="6"/>
                  </a:cubicBezTo>
                  <a:lnTo>
                    <a:pt x="91" y="6"/>
                  </a:lnTo>
                  <a:close/>
                  <a:moveTo>
                    <a:pt x="90" y="8"/>
                  </a:moveTo>
                  <a:cubicBezTo>
                    <a:pt x="90" y="8"/>
                    <a:pt x="90" y="8"/>
                    <a:pt x="90" y="8"/>
                  </a:cubicBezTo>
                  <a:cubicBezTo>
                    <a:pt x="90" y="6"/>
                    <a:pt x="90" y="6"/>
                    <a:pt x="90" y="6"/>
                  </a:cubicBezTo>
                  <a:cubicBezTo>
                    <a:pt x="91" y="6"/>
                    <a:pt x="91" y="6"/>
                    <a:pt x="91" y="6"/>
                  </a:cubicBezTo>
                  <a:cubicBezTo>
                    <a:pt x="91" y="8"/>
                    <a:pt x="91" y="8"/>
                    <a:pt x="91" y="8"/>
                  </a:cubicBezTo>
                  <a:lnTo>
                    <a:pt x="90" y="8"/>
                  </a:lnTo>
                  <a:close/>
                  <a:moveTo>
                    <a:pt x="100" y="33"/>
                  </a:moveTo>
                  <a:cubicBezTo>
                    <a:pt x="100" y="33"/>
                    <a:pt x="100" y="33"/>
                    <a:pt x="100" y="33"/>
                  </a:cubicBezTo>
                  <a:cubicBezTo>
                    <a:pt x="101" y="32"/>
                    <a:pt x="101" y="32"/>
                    <a:pt x="101" y="32"/>
                  </a:cubicBezTo>
                  <a:cubicBezTo>
                    <a:pt x="101" y="31"/>
                    <a:pt x="101" y="31"/>
                    <a:pt x="101" y="31"/>
                  </a:cubicBezTo>
                  <a:cubicBezTo>
                    <a:pt x="101" y="30"/>
                    <a:pt x="101" y="30"/>
                    <a:pt x="101" y="30"/>
                  </a:cubicBezTo>
                  <a:cubicBezTo>
                    <a:pt x="101" y="30"/>
                    <a:pt x="101" y="30"/>
                    <a:pt x="101" y="30"/>
                  </a:cubicBezTo>
                  <a:cubicBezTo>
                    <a:pt x="103" y="30"/>
                    <a:pt x="103" y="30"/>
                    <a:pt x="103" y="30"/>
                  </a:cubicBezTo>
                  <a:cubicBezTo>
                    <a:pt x="103" y="29"/>
                    <a:pt x="103" y="29"/>
                    <a:pt x="103" y="29"/>
                  </a:cubicBezTo>
                  <a:cubicBezTo>
                    <a:pt x="100" y="30"/>
                    <a:pt x="100" y="30"/>
                    <a:pt x="100" y="30"/>
                  </a:cubicBezTo>
                  <a:lnTo>
                    <a:pt x="100" y="33"/>
                  </a:lnTo>
                  <a:close/>
                  <a:moveTo>
                    <a:pt x="136" y="36"/>
                  </a:moveTo>
                  <a:cubicBezTo>
                    <a:pt x="136" y="36"/>
                    <a:pt x="136" y="36"/>
                    <a:pt x="136" y="36"/>
                  </a:cubicBezTo>
                  <a:cubicBezTo>
                    <a:pt x="134" y="36"/>
                    <a:pt x="134" y="36"/>
                    <a:pt x="134" y="36"/>
                  </a:cubicBezTo>
                  <a:cubicBezTo>
                    <a:pt x="136" y="37"/>
                    <a:pt x="136" y="37"/>
                    <a:pt x="136" y="37"/>
                  </a:cubicBezTo>
                  <a:lnTo>
                    <a:pt x="136" y="36"/>
                  </a:lnTo>
                  <a:close/>
                  <a:moveTo>
                    <a:pt x="136" y="42"/>
                  </a:moveTo>
                  <a:cubicBezTo>
                    <a:pt x="136" y="42"/>
                    <a:pt x="136" y="42"/>
                    <a:pt x="136" y="42"/>
                  </a:cubicBezTo>
                  <a:cubicBezTo>
                    <a:pt x="138" y="42"/>
                    <a:pt x="138" y="42"/>
                    <a:pt x="138" y="42"/>
                  </a:cubicBezTo>
                  <a:cubicBezTo>
                    <a:pt x="136" y="41"/>
                    <a:pt x="136" y="41"/>
                    <a:pt x="136" y="41"/>
                  </a:cubicBezTo>
                  <a:lnTo>
                    <a:pt x="136" y="42"/>
                  </a:lnTo>
                  <a:close/>
                  <a:moveTo>
                    <a:pt x="135" y="39"/>
                  </a:moveTo>
                  <a:cubicBezTo>
                    <a:pt x="135" y="39"/>
                    <a:pt x="135" y="39"/>
                    <a:pt x="135" y="39"/>
                  </a:cubicBezTo>
                  <a:cubicBezTo>
                    <a:pt x="135" y="39"/>
                    <a:pt x="135" y="39"/>
                    <a:pt x="135" y="39"/>
                  </a:cubicBezTo>
                  <a:cubicBezTo>
                    <a:pt x="134" y="39"/>
                    <a:pt x="134" y="39"/>
                    <a:pt x="134" y="39"/>
                  </a:cubicBezTo>
                  <a:lnTo>
                    <a:pt x="135" y="39"/>
                  </a:lnTo>
                  <a:close/>
                  <a:moveTo>
                    <a:pt x="79" y="21"/>
                  </a:moveTo>
                  <a:cubicBezTo>
                    <a:pt x="79" y="21"/>
                    <a:pt x="79" y="21"/>
                    <a:pt x="79" y="21"/>
                  </a:cubicBezTo>
                  <a:cubicBezTo>
                    <a:pt x="80" y="21"/>
                    <a:pt x="80" y="21"/>
                    <a:pt x="80" y="21"/>
                  </a:cubicBezTo>
                  <a:cubicBezTo>
                    <a:pt x="80" y="20"/>
                    <a:pt x="80" y="20"/>
                    <a:pt x="80" y="20"/>
                  </a:cubicBezTo>
                  <a:cubicBezTo>
                    <a:pt x="80" y="19"/>
                    <a:pt x="80" y="19"/>
                    <a:pt x="80" y="19"/>
                  </a:cubicBezTo>
                  <a:cubicBezTo>
                    <a:pt x="80" y="19"/>
                    <a:pt x="80" y="19"/>
                    <a:pt x="80" y="19"/>
                  </a:cubicBezTo>
                  <a:cubicBezTo>
                    <a:pt x="81" y="19"/>
                    <a:pt x="81" y="19"/>
                    <a:pt x="81" y="19"/>
                  </a:cubicBezTo>
                  <a:cubicBezTo>
                    <a:pt x="81" y="19"/>
                    <a:pt x="81" y="19"/>
                    <a:pt x="81" y="19"/>
                  </a:cubicBezTo>
                  <a:cubicBezTo>
                    <a:pt x="79" y="19"/>
                    <a:pt x="79" y="19"/>
                    <a:pt x="79" y="19"/>
                  </a:cubicBezTo>
                  <a:lnTo>
                    <a:pt x="79" y="21"/>
                  </a:lnTo>
                  <a:close/>
                  <a:moveTo>
                    <a:pt x="79" y="24"/>
                  </a:moveTo>
                  <a:cubicBezTo>
                    <a:pt x="79" y="24"/>
                    <a:pt x="79" y="24"/>
                    <a:pt x="79" y="24"/>
                  </a:cubicBezTo>
                  <a:cubicBezTo>
                    <a:pt x="80" y="24"/>
                    <a:pt x="80" y="24"/>
                    <a:pt x="80" y="24"/>
                  </a:cubicBezTo>
                  <a:cubicBezTo>
                    <a:pt x="80" y="23"/>
                    <a:pt x="80" y="23"/>
                    <a:pt x="80" y="23"/>
                  </a:cubicBezTo>
                  <a:cubicBezTo>
                    <a:pt x="80" y="22"/>
                    <a:pt x="80" y="22"/>
                    <a:pt x="80" y="22"/>
                  </a:cubicBezTo>
                  <a:cubicBezTo>
                    <a:pt x="80" y="22"/>
                    <a:pt x="80" y="22"/>
                    <a:pt x="80" y="22"/>
                  </a:cubicBezTo>
                  <a:cubicBezTo>
                    <a:pt x="81" y="22"/>
                    <a:pt x="81" y="22"/>
                    <a:pt x="81" y="22"/>
                  </a:cubicBezTo>
                  <a:cubicBezTo>
                    <a:pt x="81" y="21"/>
                    <a:pt x="81" y="21"/>
                    <a:pt x="81" y="21"/>
                  </a:cubicBezTo>
                  <a:cubicBezTo>
                    <a:pt x="79" y="22"/>
                    <a:pt x="79" y="22"/>
                    <a:pt x="79" y="22"/>
                  </a:cubicBezTo>
                  <a:lnTo>
                    <a:pt x="79" y="24"/>
                  </a:lnTo>
                  <a:close/>
                  <a:moveTo>
                    <a:pt x="139" y="41"/>
                  </a:moveTo>
                  <a:cubicBezTo>
                    <a:pt x="139" y="41"/>
                    <a:pt x="139" y="41"/>
                    <a:pt x="139" y="41"/>
                  </a:cubicBezTo>
                  <a:cubicBezTo>
                    <a:pt x="139" y="40"/>
                    <a:pt x="139" y="40"/>
                    <a:pt x="139" y="40"/>
                  </a:cubicBezTo>
                  <a:cubicBezTo>
                    <a:pt x="137" y="40"/>
                    <a:pt x="137" y="40"/>
                    <a:pt x="137" y="40"/>
                  </a:cubicBezTo>
                  <a:lnTo>
                    <a:pt x="139" y="41"/>
                  </a:lnTo>
                  <a:close/>
                  <a:moveTo>
                    <a:pt x="79" y="19"/>
                  </a:moveTo>
                  <a:cubicBezTo>
                    <a:pt x="79" y="19"/>
                    <a:pt x="79" y="19"/>
                    <a:pt x="79" y="19"/>
                  </a:cubicBezTo>
                  <a:cubicBezTo>
                    <a:pt x="80" y="19"/>
                    <a:pt x="80" y="19"/>
                    <a:pt x="80" y="19"/>
                  </a:cubicBezTo>
                  <a:cubicBezTo>
                    <a:pt x="80" y="17"/>
                    <a:pt x="80" y="17"/>
                    <a:pt x="80" y="17"/>
                  </a:cubicBezTo>
                  <a:cubicBezTo>
                    <a:pt x="80" y="16"/>
                    <a:pt x="80" y="16"/>
                    <a:pt x="80" y="16"/>
                  </a:cubicBezTo>
                  <a:cubicBezTo>
                    <a:pt x="80" y="16"/>
                    <a:pt x="80" y="16"/>
                    <a:pt x="80" y="16"/>
                  </a:cubicBezTo>
                  <a:cubicBezTo>
                    <a:pt x="81" y="16"/>
                    <a:pt x="81" y="16"/>
                    <a:pt x="81" y="16"/>
                  </a:cubicBezTo>
                  <a:cubicBezTo>
                    <a:pt x="81" y="16"/>
                    <a:pt x="81" y="16"/>
                    <a:pt x="81" y="16"/>
                  </a:cubicBezTo>
                  <a:cubicBezTo>
                    <a:pt x="79" y="16"/>
                    <a:pt x="79" y="16"/>
                    <a:pt x="79" y="16"/>
                  </a:cubicBezTo>
                  <a:lnTo>
                    <a:pt x="79" y="19"/>
                  </a:lnTo>
                  <a:close/>
                  <a:moveTo>
                    <a:pt x="144" y="42"/>
                  </a:moveTo>
                  <a:cubicBezTo>
                    <a:pt x="144" y="42"/>
                    <a:pt x="144" y="42"/>
                    <a:pt x="144" y="42"/>
                  </a:cubicBezTo>
                  <a:cubicBezTo>
                    <a:pt x="144" y="41"/>
                    <a:pt x="144" y="41"/>
                    <a:pt x="144" y="41"/>
                  </a:cubicBezTo>
                  <a:cubicBezTo>
                    <a:pt x="143" y="41"/>
                    <a:pt x="143" y="41"/>
                    <a:pt x="143" y="41"/>
                  </a:cubicBezTo>
                  <a:lnTo>
                    <a:pt x="144" y="42"/>
                  </a:lnTo>
                  <a:close/>
                  <a:moveTo>
                    <a:pt x="137" y="38"/>
                  </a:moveTo>
                  <a:cubicBezTo>
                    <a:pt x="137" y="38"/>
                    <a:pt x="137" y="38"/>
                    <a:pt x="137" y="38"/>
                  </a:cubicBezTo>
                  <a:cubicBezTo>
                    <a:pt x="140" y="38"/>
                    <a:pt x="140" y="38"/>
                    <a:pt x="140" y="38"/>
                  </a:cubicBezTo>
                  <a:cubicBezTo>
                    <a:pt x="137" y="36"/>
                    <a:pt x="137" y="36"/>
                    <a:pt x="137" y="36"/>
                  </a:cubicBezTo>
                  <a:lnTo>
                    <a:pt x="137" y="38"/>
                  </a:lnTo>
                  <a:close/>
                  <a:moveTo>
                    <a:pt x="107" y="19"/>
                  </a:moveTo>
                  <a:cubicBezTo>
                    <a:pt x="107" y="19"/>
                    <a:pt x="107" y="19"/>
                    <a:pt x="107" y="19"/>
                  </a:cubicBezTo>
                  <a:cubicBezTo>
                    <a:pt x="107" y="17"/>
                    <a:pt x="107" y="17"/>
                    <a:pt x="107" y="17"/>
                  </a:cubicBezTo>
                  <a:cubicBezTo>
                    <a:pt x="107" y="17"/>
                    <a:pt x="107" y="17"/>
                    <a:pt x="107" y="17"/>
                  </a:cubicBezTo>
                  <a:cubicBezTo>
                    <a:pt x="107" y="17"/>
                    <a:pt x="107" y="17"/>
                    <a:pt x="107" y="17"/>
                  </a:cubicBezTo>
                  <a:cubicBezTo>
                    <a:pt x="109" y="16"/>
                    <a:pt x="109" y="16"/>
                    <a:pt x="109" y="16"/>
                  </a:cubicBezTo>
                  <a:cubicBezTo>
                    <a:pt x="109" y="16"/>
                    <a:pt x="109" y="16"/>
                    <a:pt x="109" y="16"/>
                  </a:cubicBezTo>
                  <a:cubicBezTo>
                    <a:pt x="106" y="17"/>
                    <a:pt x="106" y="17"/>
                    <a:pt x="106" y="17"/>
                  </a:cubicBezTo>
                  <a:cubicBezTo>
                    <a:pt x="106" y="19"/>
                    <a:pt x="106" y="19"/>
                    <a:pt x="106" y="19"/>
                  </a:cubicBezTo>
                  <a:lnTo>
                    <a:pt x="107" y="19"/>
                  </a:lnTo>
                  <a:close/>
                  <a:moveTo>
                    <a:pt x="140" y="36"/>
                  </a:moveTo>
                  <a:cubicBezTo>
                    <a:pt x="140" y="36"/>
                    <a:pt x="140" y="36"/>
                    <a:pt x="140" y="36"/>
                  </a:cubicBezTo>
                  <a:cubicBezTo>
                    <a:pt x="144" y="40"/>
                    <a:pt x="144" y="40"/>
                    <a:pt x="144" y="40"/>
                  </a:cubicBezTo>
                  <a:cubicBezTo>
                    <a:pt x="144" y="35"/>
                    <a:pt x="144" y="35"/>
                    <a:pt x="144" y="35"/>
                  </a:cubicBezTo>
                  <a:lnTo>
                    <a:pt x="140" y="36"/>
                  </a:lnTo>
                  <a:close/>
                  <a:moveTo>
                    <a:pt x="107" y="22"/>
                  </a:moveTo>
                  <a:cubicBezTo>
                    <a:pt x="107" y="22"/>
                    <a:pt x="107" y="22"/>
                    <a:pt x="107" y="22"/>
                  </a:cubicBezTo>
                  <a:cubicBezTo>
                    <a:pt x="107" y="20"/>
                    <a:pt x="107" y="20"/>
                    <a:pt x="107" y="20"/>
                  </a:cubicBezTo>
                  <a:cubicBezTo>
                    <a:pt x="107" y="20"/>
                    <a:pt x="107" y="20"/>
                    <a:pt x="107" y="20"/>
                  </a:cubicBezTo>
                  <a:cubicBezTo>
                    <a:pt x="107" y="20"/>
                    <a:pt x="107" y="20"/>
                    <a:pt x="107" y="20"/>
                  </a:cubicBezTo>
                  <a:cubicBezTo>
                    <a:pt x="109" y="19"/>
                    <a:pt x="109" y="19"/>
                    <a:pt x="109" y="19"/>
                  </a:cubicBezTo>
                  <a:cubicBezTo>
                    <a:pt x="109" y="19"/>
                    <a:pt x="109" y="19"/>
                    <a:pt x="109" y="19"/>
                  </a:cubicBezTo>
                  <a:cubicBezTo>
                    <a:pt x="106" y="20"/>
                    <a:pt x="106" y="20"/>
                    <a:pt x="106" y="20"/>
                  </a:cubicBezTo>
                  <a:cubicBezTo>
                    <a:pt x="106" y="22"/>
                    <a:pt x="106" y="22"/>
                    <a:pt x="106" y="22"/>
                  </a:cubicBezTo>
                  <a:lnTo>
                    <a:pt x="107" y="22"/>
                  </a:lnTo>
                  <a:close/>
                  <a:moveTo>
                    <a:pt x="107" y="32"/>
                  </a:moveTo>
                  <a:cubicBezTo>
                    <a:pt x="107" y="32"/>
                    <a:pt x="107" y="32"/>
                    <a:pt x="107" y="32"/>
                  </a:cubicBezTo>
                  <a:cubicBezTo>
                    <a:pt x="107" y="30"/>
                    <a:pt x="107" y="30"/>
                    <a:pt x="107" y="30"/>
                  </a:cubicBezTo>
                  <a:cubicBezTo>
                    <a:pt x="107" y="29"/>
                    <a:pt x="107" y="29"/>
                    <a:pt x="107" y="29"/>
                  </a:cubicBezTo>
                  <a:cubicBezTo>
                    <a:pt x="107" y="29"/>
                    <a:pt x="107" y="29"/>
                    <a:pt x="107" y="29"/>
                  </a:cubicBezTo>
                  <a:cubicBezTo>
                    <a:pt x="109" y="29"/>
                    <a:pt x="109" y="29"/>
                    <a:pt x="109" y="29"/>
                  </a:cubicBezTo>
                  <a:cubicBezTo>
                    <a:pt x="109" y="29"/>
                    <a:pt x="109" y="29"/>
                    <a:pt x="109" y="29"/>
                  </a:cubicBezTo>
                  <a:cubicBezTo>
                    <a:pt x="106" y="29"/>
                    <a:pt x="106" y="29"/>
                    <a:pt x="106" y="29"/>
                  </a:cubicBezTo>
                  <a:cubicBezTo>
                    <a:pt x="106" y="32"/>
                    <a:pt x="106" y="32"/>
                    <a:pt x="106" y="32"/>
                  </a:cubicBezTo>
                  <a:lnTo>
                    <a:pt x="107" y="32"/>
                  </a:lnTo>
                  <a:close/>
                  <a:moveTo>
                    <a:pt x="107" y="29"/>
                  </a:moveTo>
                  <a:cubicBezTo>
                    <a:pt x="107" y="29"/>
                    <a:pt x="107" y="29"/>
                    <a:pt x="107" y="29"/>
                  </a:cubicBezTo>
                  <a:cubicBezTo>
                    <a:pt x="107" y="27"/>
                    <a:pt x="107" y="27"/>
                    <a:pt x="107" y="27"/>
                  </a:cubicBezTo>
                  <a:cubicBezTo>
                    <a:pt x="107" y="26"/>
                    <a:pt x="107" y="26"/>
                    <a:pt x="107" y="26"/>
                  </a:cubicBezTo>
                  <a:cubicBezTo>
                    <a:pt x="107" y="26"/>
                    <a:pt x="107" y="26"/>
                    <a:pt x="107" y="26"/>
                  </a:cubicBezTo>
                  <a:cubicBezTo>
                    <a:pt x="109" y="26"/>
                    <a:pt x="109" y="26"/>
                    <a:pt x="109" y="26"/>
                  </a:cubicBezTo>
                  <a:cubicBezTo>
                    <a:pt x="109" y="26"/>
                    <a:pt x="109" y="26"/>
                    <a:pt x="109" y="26"/>
                  </a:cubicBezTo>
                  <a:cubicBezTo>
                    <a:pt x="106" y="26"/>
                    <a:pt x="106" y="26"/>
                    <a:pt x="106" y="26"/>
                  </a:cubicBezTo>
                  <a:cubicBezTo>
                    <a:pt x="106" y="29"/>
                    <a:pt x="106" y="29"/>
                    <a:pt x="106" y="29"/>
                  </a:cubicBezTo>
                  <a:lnTo>
                    <a:pt x="107" y="29"/>
                  </a:lnTo>
                  <a:close/>
                  <a:moveTo>
                    <a:pt x="107" y="25"/>
                  </a:moveTo>
                  <a:cubicBezTo>
                    <a:pt x="107" y="25"/>
                    <a:pt x="107" y="25"/>
                    <a:pt x="107" y="25"/>
                  </a:cubicBezTo>
                  <a:cubicBezTo>
                    <a:pt x="107" y="24"/>
                    <a:pt x="107" y="24"/>
                    <a:pt x="107" y="24"/>
                  </a:cubicBezTo>
                  <a:cubicBezTo>
                    <a:pt x="107" y="23"/>
                    <a:pt x="107" y="23"/>
                    <a:pt x="107" y="23"/>
                  </a:cubicBezTo>
                  <a:cubicBezTo>
                    <a:pt x="107" y="23"/>
                    <a:pt x="107" y="23"/>
                    <a:pt x="107" y="23"/>
                  </a:cubicBezTo>
                  <a:cubicBezTo>
                    <a:pt x="109" y="23"/>
                    <a:pt x="109" y="23"/>
                    <a:pt x="109" y="23"/>
                  </a:cubicBezTo>
                  <a:cubicBezTo>
                    <a:pt x="109" y="23"/>
                    <a:pt x="109" y="23"/>
                    <a:pt x="109" y="23"/>
                  </a:cubicBezTo>
                  <a:cubicBezTo>
                    <a:pt x="106" y="23"/>
                    <a:pt x="106" y="23"/>
                    <a:pt x="106" y="23"/>
                  </a:cubicBezTo>
                  <a:cubicBezTo>
                    <a:pt x="106" y="26"/>
                    <a:pt x="106" y="26"/>
                    <a:pt x="106" y="26"/>
                  </a:cubicBezTo>
                  <a:lnTo>
                    <a:pt x="107" y="25"/>
                  </a:lnTo>
                  <a:close/>
                  <a:moveTo>
                    <a:pt x="100" y="29"/>
                  </a:moveTo>
                  <a:cubicBezTo>
                    <a:pt x="100" y="29"/>
                    <a:pt x="100" y="29"/>
                    <a:pt x="100" y="29"/>
                  </a:cubicBezTo>
                  <a:cubicBezTo>
                    <a:pt x="101" y="29"/>
                    <a:pt x="101" y="29"/>
                    <a:pt x="101" y="29"/>
                  </a:cubicBezTo>
                  <a:cubicBezTo>
                    <a:pt x="101" y="28"/>
                    <a:pt x="101" y="28"/>
                    <a:pt x="101" y="28"/>
                  </a:cubicBezTo>
                  <a:cubicBezTo>
                    <a:pt x="101" y="27"/>
                    <a:pt x="101" y="27"/>
                    <a:pt x="101" y="27"/>
                  </a:cubicBezTo>
                  <a:cubicBezTo>
                    <a:pt x="101" y="27"/>
                    <a:pt x="101" y="27"/>
                    <a:pt x="101" y="27"/>
                  </a:cubicBezTo>
                  <a:cubicBezTo>
                    <a:pt x="103" y="27"/>
                    <a:pt x="103" y="27"/>
                    <a:pt x="103" y="27"/>
                  </a:cubicBezTo>
                  <a:cubicBezTo>
                    <a:pt x="103" y="26"/>
                    <a:pt x="103" y="26"/>
                    <a:pt x="103" y="26"/>
                  </a:cubicBezTo>
                  <a:cubicBezTo>
                    <a:pt x="100" y="27"/>
                    <a:pt x="100" y="27"/>
                    <a:pt x="100" y="27"/>
                  </a:cubicBezTo>
                  <a:lnTo>
                    <a:pt x="100" y="29"/>
                  </a:lnTo>
                  <a:close/>
                  <a:moveTo>
                    <a:pt x="107" y="13"/>
                  </a:moveTo>
                  <a:cubicBezTo>
                    <a:pt x="107" y="13"/>
                    <a:pt x="107" y="13"/>
                    <a:pt x="107" y="13"/>
                  </a:cubicBezTo>
                  <a:cubicBezTo>
                    <a:pt x="107" y="11"/>
                    <a:pt x="107" y="11"/>
                    <a:pt x="107" y="11"/>
                  </a:cubicBezTo>
                  <a:cubicBezTo>
                    <a:pt x="107" y="11"/>
                    <a:pt x="107" y="11"/>
                    <a:pt x="107" y="11"/>
                  </a:cubicBezTo>
                  <a:cubicBezTo>
                    <a:pt x="107" y="10"/>
                    <a:pt x="107" y="10"/>
                    <a:pt x="107" y="10"/>
                  </a:cubicBezTo>
                  <a:cubicBezTo>
                    <a:pt x="109" y="10"/>
                    <a:pt x="109" y="10"/>
                    <a:pt x="109" y="10"/>
                  </a:cubicBezTo>
                  <a:cubicBezTo>
                    <a:pt x="109" y="10"/>
                    <a:pt x="109" y="10"/>
                    <a:pt x="109" y="10"/>
                  </a:cubicBezTo>
                  <a:cubicBezTo>
                    <a:pt x="106" y="10"/>
                    <a:pt x="106" y="10"/>
                    <a:pt x="106" y="10"/>
                  </a:cubicBezTo>
                  <a:cubicBezTo>
                    <a:pt x="106" y="13"/>
                    <a:pt x="106" y="13"/>
                    <a:pt x="106" y="13"/>
                  </a:cubicBezTo>
                  <a:lnTo>
                    <a:pt x="107" y="13"/>
                  </a:lnTo>
                  <a:close/>
                  <a:moveTo>
                    <a:pt x="107" y="7"/>
                  </a:moveTo>
                  <a:cubicBezTo>
                    <a:pt x="107" y="7"/>
                    <a:pt x="107" y="7"/>
                    <a:pt x="107" y="7"/>
                  </a:cubicBezTo>
                  <a:cubicBezTo>
                    <a:pt x="107" y="4"/>
                    <a:pt x="107" y="4"/>
                    <a:pt x="107" y="4"/>
                  </a:cubicBezTo>
                  <a:cubicBezTo>
                    <a:pt x="107" y="4"/>
                    <a:pt x="107" y="4"/>
                    <a:pt x="107" y="4"/>
                  </a:cubicBezTo>
                  <a:cubicBezTo>
                    <a:pt x="109" y="4"/>
                    <a:pt x="109" y="4"/>
                    <a:pt x="109" y="4"/>
                  </a:cubicBezTo>
                  <a:cubicBezTo>
                    <a:pt x="109" y="1"/>
                    <a:pt x="109" y="1"/>
                    <a:pt x="109" y="1"/>
                  </a:cubicBezTo>
                  <a:cubicBezTo>
                    <a:pt x="109" y="1"/>
                    <a:pt x="109" y="1"/>
                    <a:pt x="109" y="1"/>
                  </a:cubicBezTo>
                  <a:cubicBezTo>
                    <a:pt x="109" y="1"/>
                    <a:pt x="109" y="1"/>
                    <a:pt x="109" y="1"/>
                  </a:cubicBezTo>
                  <a:cubicBezTo>
                    <a:pt x="106" y="2"/>
                    <a:pt x="106" y="2"/>
                    <a:pt x="106" y="2"/>
                  </a:cubicBezTo>
                  <a:cubicBezTo>
                    <a:pt x="106" y="7"/>
                    <a:pt x="106" y="7"/>
                    <a:pt x="106" y="7"/>
                  </a:cubicBezTo>
                  <a:lnTo>
                    <a:pt x="107" y="7"/>
                  </a:lnTo>
                  <a:close/>
                  <a:moveTo>
                    <a:pt x="107" y="2"/>
                  </a:moveTo>
                  <a:cubicBezTo>
                    <a:pt x="107" y="2"/>
                    <a:pt x="107" y="2"/>
                    <a:pt x="107" y="2"/>
                  </a:cubicBezTo>
                  <a:cubicBezTo>
                    <a:pt x="109" y="1"/>
                    <a:pt x="109" y="1"/>
                    <a:pt x="109" y="1"/>
                  </a:cubicBezTo>
                  <a:cubicBezTo>
                    <a:pt x="109" y="4"/>
                    <a:pt x="109" y="4"/>
                    <a:pt x="109" y="4"/>
                  </a:cubicBezTo>
                  <a:cubicBezTo>
                    <a:pt x="107" y="4"/>
                    <a:pt x="107" y="4"/>
                    <a:pt x="107" y="4"/>
                  </a:cubicBezTo>
                  <a:lnTo>
                    <a:pt x="107" y="2"/>
                  </a:lnTo>
                  <a:close/>
                  <a:moveTo>
                    <a:pt x="75" y="10"/>
                  </a:moveTo>
                  <a:cubicBezTo>
                    <a:pt x="75" y="10"/>
                    <a:pt x="75" y="10"/>
                    <a:pt x="75" y="10"/>
                  </a:cubicBezTo>
                  <a:cubicBezTo>
                    <a:pt x="75" y="12"/>
                    <a:pt x="75" y="12"/>
                    <a:pt x="75" y="12"/>
                  </a:cubicBezTo>
                  <a:cubicBezTo>
                    <a:pt x="77" y="12"/>
                    <a:pt x="77" y="12"/>
                    <a:pt x="77" y="12"/>
                  </a:cubicBezTo>
                  <a:cubicBezTo>
                    <a:pt x="77" y="10"/>
                    <a:pt x="77" y="10"/>
                    <a:pt x="77" y="10"/>
                  </a:cubicBezTo>
                  <a:cubicBezTo>
                    <a:pt x="77" y="10"/>
                    <a:pt x="77" y="10"/>
                    <a:pt x="77" y="10"/>
                  </a:cubicBezTo>
                  <a:lnTo>
                    <a:pt x="75" y="10"/>
                  </a:lnTo>
                  <a:close/>
                  <a:moveTo>
                    <a:pt x="107" y="10"/>
                  </a:moveTo>
                  <a:cubicBezTo>
                    <a:pt x="107" y="10"/>
                    <a:pt x="107" y="10"/>
                    <a:pt x="107" y="10"/>
                  </a:cubicBezTo>
                  <a:cubicBezTo>
                    <a:pt x="107" y="8"/>
                    <a:pt x="107" y="8"/>
                    <a:pt x="107" y="8"/>
                  </a:cubicBezTo>
                  <a:cubicBezTo>
                    <a:pt x="107" y="7"/>
                    <a:pt x="107" y="7"/>
                    <a:pt x="107" y="7"/>
                  </a:cubicBezTo>
                  <a:cubicBezTo>
                    <a:pt x="107" y="7"/>
                    <a:pt x="107" y="7"/>
                    <a:pt x="107" y="7"/>
                  </a:cubicBezTo>
                  <a:cubicBezTo>
                    <a:pt x="109" y="7"/>
                    <a:pt x="109" y="7"/>
                    <a:pt x="109" y="7"/>
                  </a:cubicBezTo>
                  <a:cubicBezTo>
                    <a:pt x="109" y="7"/>
                    <a:pt x="109" y="7"/>
                    <a:pt x="109" y="7"/>
                  </a:cubicBezTo>
                  <a:cubicBezTo>
                    <a:pt x="106" y="7"/>
                    <a:pt x="106" y="7"/>
                    <a:pt x="106" y="7"/>
                  </a:cubicBezTo>
                  <a:cubicBezTo>
                    <a:pt x="106" y="10"/>
                    <a:pt x="106" y="10"/>
                    <a:pt x="106" y="10"/>
                  </a:cubicBezTo>
                  <a:lnTo>
                    <a:pt x="107" y="10"/>
                  </a:lnTo>
                  <a:close/>
                  <a:moveTo>
                    <a:pt x="107" y="16"/>
                  </a:moveTo>
                  <a:cubicBezTo>
                    <a:pt x="107" y="16"/>
                    <a:pt x="107" y="16"/>
                    <a:pt x="107" y="16"/>
                  </a:cubicBezTo>
                  <a:cubicBezTo>
                    <a:pt x="107" y="14"/>
                    <a:pt x="107" y="14"/>
                    <a:pt x="107" y="14"/>
                  </a:cubicBezTo>
                  <a:cubicBezTo>
                    <a:pt x="107" y="14"/>
                    <a:pt x="107" y="14"/>
                    <a:pt x="107" y="14"/>
                  </a:cubicBezTo>
                  <a:cubicBezTo>
                    <a:pt x="107" y="13"/>
                    <a:pt x="107" y="13"/>
                    <a:pt x="107" y="13"/>
                  </a:cubicBezTo>
                  <a:cubicBezTo>
                    <a:pt x="109" y="13"/>
                    <a:pt x="109" y="13"/>
                    <a:pt x="109" y="13"/>
                  </a:cubicBezTo>
                  <a:cubicBezTo>
                    <a:pt x="109" y="13"/>
                    <a:pt x="109" y="13"/>
                    <a:pt x="109" y="13"/>
                  </a:cubicBezTo>
                  <a:cubicBezTo>
                    <a:pt x="106" y="13"/>
                    <a:pt x="106" y="13"/>
                    <a:pt x="106" y="13"/>
                  </a:cubicBezTo>
                  <a:cubicBezTo>
                    <a:pt x="106" y="16"/>
                    <a:pt x="106" y="16"/>
                    <a:pt x="106" y="16"/>
                  </a:cubicBezTo>
                  <a:lnTo>
                    <a:pt x="107" y="16"/>
                  </a:lnTo>
                  <a:close/>
                  <a:moveTo>
                    <a:pt x="77" y="17"/>
                  </a:moveTo>
                  <a:cubicBezTo>
                    <a:pt x="77" y="17"/>
                    <a:pt x="77" y="17"/>
                    <a:pt x="77" y="17"/>
                  </a:cubicBezTo>
                  <a:cubicBezTo>
                    <a:pt x="78" y="16"/>
                    <a:pt x="78" y="16"/>
                    <a:pt x="78" y="16"/>
                  </a:cubicBezTo>
                  <a:cubicBezTo>
                    <a:pt x="78" y="15"/>
                    <a:pt x="78" y="15"/>
                    <a:pt x="78" y="15"/>
                  </a:cubicBezTo>
                  <a:cubicBezTo>
                    <a:pt x="78" y="14"/>
                    <a:pt x="78" y="14"/>
                    <a:pt x="78" y="14"/>
                  </a:cubicBezTo>
                  <a:cubicBezTo>
                    <a:pt x="78" y="14"/>
                    <a:pt x="78" y="14"/>
                    <a:pt x="78" y="14"/>
                  </a:cubicBezTo>
                  <a:cubicBezTo>
                    <a:pt x="79" y="14"/>
                    <a:pt x="79" y="14"/>
                    <a:pt x="79" y="14"/>
                  </a:cubicBezTo>
                  <a:cubicBezTo>
                    <a:pt x="79" y="14"/>
                    <a:pt x="79" y="14"/>
                    <a:pt x="79" y="14"/>
                  </a:cubicBezTo>
                  <a:cubicBezTo>
                    <a:pt x="77" y="14"/>
                    <a:pt x="77" y="14"/>
                    <a:pt x="77" y="14"/>
                  </a:cubicBezTo>
                  <a:lnTo>
                    <a:pt x="77" y="17"/>
                  </a:lnTo>
                  <a:close/>
                  <a:moveTo>
                    <a:pt x="78" y="25"/>
                  </a:moveTo>
                  <a:cubicBezTo>
                    <a:pt x="78" y="25"/>
                    <a:pt x="78" y="25"/>
                    <a:pt x="78" y="25"/>
                  </a:cubicBezTo>
                  <a:cubicBezTo>
                    <a:pt x="78" y="25"/>
                    <a:pt x="78" y="25"/>
                    <a:pt x="78" y="25"/>
                  </a:cubicBezTo>
                  <a:cubicBezTo>
                    <a:pt x="78" y="25"/>
                    <a:pt x="78" y="25"/>
                    <a:pt x="78" y="25"/>
                  </a:cubicBezTo>
                  <a:cubicBezTo>
                    <a:pt x="79" y="25"/>
                    <a:pt x="79" y="25"/>
                    <a:pt x="79" y="25"/>
                  </a:cubicBezTo>
                  <a:cubicBezTo>
                    <a:pt x="79" y="24"/>
                    <a:pt x="79" y="24"/>
                    <a:pt x="79" y="24"/>
                  </a:cubicBezTo>
                  <a:cubicBezTo>
                    <a:pt x="77" y="25"/>
                    <a:pt x="77" y="25"/>
                    <a:pt x="77" y="25"/>
                  </a:cubicBezTo>
                  <a:cubicBezTo>
                    <a:pt x="77" y="27"/>
                    <a:pt x="77" y="27"/>
                    <a:pt x="77" y="27"/>
                  </a:cubicBezTo>
                  <a:cubicBezTo>
                    <a:pt x="77" y="27"/>
                    <a:pt x="77" y="27"/>
                    <a:pt x="77" y="27"/>
                  </a:cubicBezTo>
                  <a:lnTo>
                    <a:pt x="78" y="25"/>
                  </a:lnTo>
                  <a:close/>
                  <a:moveTo>
                    <a:pt x="78" y="11"/>
                  </a:moveTo>
                  <a:cubicBezTo>
                    <a:pt x="78" y="11"/>
                    <a:pt x="78" y="11"/>
                    <a:pt x="78" y="11"/>
                  </a:cubicBezTo>
                  <a:cubicBezTo>
                    <a:pt x="79" y="11"/>
                    <a:pt x="79" y="11"/>
                    <a:pt x="79" y="11"/>
                  </a:cubicBezTo>
                  <a:cubicBezTo>
                    <a:pt x="79" y="11"/>
                    <a:pt x="79" y="11"/>
                    <a:pt x="79" y="11"/>
                  </a:cubicBezTo>
                  <a:cubicBezTo>
                    <a:pt x="78" y="10"/>
                    <a:pt x="78" y="10"/>
                    <a:pt x="78" y="10"/>
                  </a:cubicBezTo>
                  <a:lnTo>
                    <a:pt x="78" y="11"/>
                  </a:lnTo>
                  <a:close/>
                  <a:moveTo>
                    <a:pt x="28" y="40"/>
                  </a:moveTo>
                  <a:cubicBezTo>
                    <a:pt x="28" y="40"/>
                    <a:pt x="28" y="40"/>
                    <a:pt x="28" y="40"/>
                  </a:cubicBezTo>
                  <a:cubicBezTo>
                    <a:pt x="20" y="39"/>
                    <a:pt x="20" y="39"/>
                    <a:pt x="20" y="39"/>
                  </a:cubicBezTo>
                  <a:cubicBezTo>
                    <a:pt x="20" y="38"/>
                    <a:pt x="20" y="38"/>
                    <a:pt x="20" y="38"/>
                  </a:cubicBezTo>
                  <a:cubicBezTo>
                    <a:pt x="15" y="38"/>
                    <a:pt x="15" y="38"/>
                    <a:pt x="15" y="38"/>
                  </a:cubicBezTo>
                  <a:cubicBezTo>
                    <a:pt x="0" y="40"/>
                    <a:pt x="0" y="40"/>
                    <a:pt x="0" y="40"/>
                  </a:cubicBezTo>
                  <a:cubicBezTo>
                    <a:pt x="0" y="53"/>
                    <a:pt x="0" y="53"/>
                    <a:pt x="0" y="53"/>
                  </a:cubicBezTo>
                  <a:cubicBezTo>
                    <a:pt x="2" y="53"/>
                    <a:pt x="2" y="53"/>
                    <a:pt x="2" y="53"/>
                  </a:cubicBezTo>
                  <a:cubicBezTo>
                    <a:pt x="2" y="53"/>
                    <a:pt x="2" y="53"/>
                    <a:pt x="2" y="53"/>
                  </a:cubicBezTo>
                  <a:cubicBezTo>
                    <a:pt x="5" y="53"/>
                    <a:pt x="5" y="53"/>
                    <a:pt x="5" y="53"/>
                  </a:cubicBezTo>
                  <a:cubicBezTo>
                    <a:pt x="5" y="53"/>
                    <a:pt x="5" y="53"/>
                    <a:pt x="5" y="53"/>
                  </a:cubicBezTo>
                  <a:cubicBezTo>
                    <a:pt x="5" y="53"/>
                    <a:pt x="5" y="53"/>
                    <a:pt x="5" y="53"/>
                  </a:cubicBezTo>
                  <a:cubicBezTo>
                    <a:pt x="5" y="50"/>
                    <a:pt x="5" y="50"/>
                    <a:pt x="5" y="50"/>
                  </a:cubicBezTo>
                  <a:cubicBezTo>
                    <a:pt x="6" y="50"/>
                    <a:pt x="6" y="50"/>
                    <a:pt x="6" y="50"/>
                  </a:cubicBezTo>
                  <a:cubicBezTo>
                    <a:pt x="6" y="53"/>
                    <a:pt x="6" y="53"/>
                    <a:pt x="6" y="53"/>
                  </a:cubicBezTo>
                  <a:cubicBezTo>
                    <a:pt x="6" y="53"/>
                    <a:pt x="6" y="53"/>
                    <a:pt x="6" y="53"/>
                  </a:cubicBezTo>
                  <a:cubicBezTo>
                    <a:pt x="6" y="50"/>
                    <a:pt x="6" y="50"/>
                    <a:pt x="6" y="50"/>
                  </a:cubicBezTo>
                  <a:cubicBezTo>
                    <a:pt x="7" y="50"/>
                    <a:pt x="7" y="50"/>
                    <a:pt x="7" y="50"/>
                  </a:cubicBezTo>
                  <a:cubicBezTo>
                    <a:pt x="7" y="53"/>
                    <a:pt x="7" y="53"/>
                    <a:pt x="7" y="53"/>
                  </a:cubicBezTo>
                  <a:cubicBezTo>
                    <a:pt x="7" y="53"/>
                    <a:pt x="7" y="53"/>
                    <a:pt x="7" y="53"/>
                  </a:cubicBezTo>
                  <a:cubicBezTo>
                    <a:pt x="7" y="50"/>
                    <a:pt x="7" y="50"/>
                    <a:pt x="7" y="50"/>
                  </a:cubicBezTo>
                  <a:cubicBezTo>
                    <a:pt x="8" y="50"/>
                    <a:pt x="8" y="50"/>
                    <a:pt x="8" y="50"/>
                  </a:cubicBezTo>
                  <a:cubicBezTo>
                    <a:pt x="8" y="53"/>
                    <a:pt x="8" y="53"/>
                    <a:pt x="8" y="53"/>
                  </a:cubicBezTo>
                  <a:cubicBezTo>
                    <a:pt x="8" y="53"/>
                    <a:pt x="8" y="53"/>
                    <a:pt x="8" y="53"/>
                  </a:cubicBezTo>
                  <a:cubicBezTo>
                    <a:pt x="8" y="50"/>
                    <a:pt x="8" y="50"/>
                    <a:pt x="8" y="50"/>
                  </a:cubicBezTo>
                  <a:cubicBezTo>
                    <a:pt x="9" y="50"/>
                    <a:pt x="9" y="50"/>
                    <a:pt x="9" y="50"/>
                  </a:cubicBezTo>
                  <a:cubicBezTo>
                    <a:pt x="9" y="53"/>
                    <a:pt x="9" y="53"/>
                    <a:pt x="9" y="53"/>
                  </a:cubicBezTo>
                  <a:cubicBezTo>
                    <a:pt x="9" y="53"/>
                    <a:pt x="9" y="53"/>
                    <a:pt x="9" y="53"/>
                  </a:cubicBezTo>
                  <a:cubicBezTo>
                    <a:pt x="9" y="50"/>
                    <a:pt x="9" y="50"/>
                    <a:pt x="9" y="50"/>
                  </a:cubicBezTo>
                  <a:cubicBezTo>
                    <a:pt x="10" y="50"/>
                    <a:pt x="10" y="50"/>
                    <a:pt x="10" y="50"/>
                  </a:cubicBezTo>
                  <a:cubicBezTo>
                    <a:pt x="10" y="53"/>
                    <a:pt x="10" y="53"/>
                    <a:pt x="10" y="53"/>
                  </a:cubicBezTo>
                  <a:cubicBezTo>
                    <a:pt x="10" y="53"/>
                    <a:pt x="10" y="53"/>
                    <a:pt x="10" y="53"/>
                  </a:cubicBezTo>
                  <a:cubicBezTo>
                    <a:pt x="10" y="50"/>
                    <a:pt x="10" y="50"/>
                    <a:pt x="10" y="50"/>
                  </a:cubicBezTo>
                  <a:cubicBezTo>
                    <a:pt x="11" y="50"/>
                    <a:pt x="11" y="50"/>
                    <a:pt x="11" y="50"/>
                  </a:cubicBezTo>
                  <a:cubicBezTo>
                    <a:pt x="11" y="53"/>
                    <a:pt x="11" y="53"/>
                    <a:pt x="11" y="53"/>
                  </a:cubicBezTo>
                  <a:cubicBezTo>
                    <a:pt x="11" y="53"/>
                    <a:pt x="11" y="53"/>
                    <a:pt x="11" y="53"/>
                  </a:cubicBezTo>
                  <a:cubicBezTo>
                    <a:pt x="11" y="50"/>
                    <a:pt x="11" y="50"/>
                    <a:pt x="11" y="50"/>
                  </a:cubicBezTo>
                  <a:cubicBezTo>
                    <a:pt x="12" y="50"/>
                    <a:pt x="12" y="50"/>
                    <a:pt x="12" y="50"/>
                  </a:cubicBezTo>
                  <a:cubicBezTo>
                    <a:pt x="12" y="53"/>
                    <a:pt x="12" y="53"/>
                    <a:pt x="12" y="53"/>
                  </a:cubicBezTo>
                  <a:cubicBezTo>
                    <a:pt x="12" y="53"/>
                    <a:pt x="12" y="53"/>
                    <a:pt x="12" y="53"/>
                  </a:cubicBezTo>
                  <a:cubicBezTo>
                    <a:pt x="12" y="50"/>
                    <a:pt x="12" y="50"/>
                    <a:pt x="12" y="50"/>
                  </a:cubicBezTo>
                  <a:cubicBezTo>
                    <a:pt x="13" y="50"/>
                    <a:pt x="13" y="50"/>
                    <a:pt x="13" y="50"/>
                  </a:cubicBezTo>
                  <a:cubicBezTo>
                    <a:pt x="13" y="53"/>
                    <a:pt x="13" y="53"/>
                    <a:pt x="13" y="53"/>
                  </a:cubicBezTo>
                  <a:cubicBezTo>
                    <a:pt x="13" y="53"/>
                    <a:pt x="13" y="53"/>
                    <a:pt x="13" y="53"/>
                  </a:cubicBezTo>
                  <a:cubicBezTo>
                    <a:pt x="13" y="50"/>
                    <a:pt x="13" y="50"/>
                    <a:pt x="13" y="50"/>
                  </a:cubicBezTo>
                  <a:cubicBezTo>
                    <a:pt x="13" y="50"/>
                    <a:pt x="13" y="50"/>
                    <a:pt x="13" y="50"/>
                  </a:cubicBezTo>
                  <a:cubicBezTo>
                    <a:pt x="13" y="53"/>
                    <a:pt x="13" y="53"/>
                    <a:pt x="13" y="53"/>
                  </a:cubicBezTo>
                  <a:cubicBezTo>
                    <a:pt x="15" y="53"/>
                    <a:pt x="15" y="53"/>
                    <a:pt x="15" y="53"/>
                  </a:cubicBezTo>
                  <a:cubicBezTo>
                    <a:pt x="28" y="53"/>
                    <a:pt x="28" y="53"/>
                    <a:pt x="28" y="53"/>
                  </a:cubicBezTo>
                  <a:lnTo>
                    <a:pt x="28" y="40"/>
                  </a:lnTo>
                  <a:close/>
                  <a:moveTo>
                    <a:pt x="5" y="53"/>
                  </a:moveTo>
                  <a:cubicBezTo>
                    <a:pt x="5" y="53"/>
                    <a:pt x="5" y="53"/>
                    <a:pt x="5" y="53"/>
                  </a:cubicBezTo>
                  <a:cubicBezTo>
                    <a:pt x="2" y="53"/>
                    <a:pt x="2" y="53"/>
                    <a:pt x="2" y="53"/>
                  </a:cubicBezTo>
                  <a:cubicBezTo>
                    <a:pt x="2" y="53"/>
                    <a:pt x="2" y="53"/>
                    <a:pt x="2" y="53"/>
                  </a:cubicBezTo>
                  <a:cubicBezTo>
                    <a:pt x="5" y="53"/>
                    <a:pt x="5" y="53"/>
                    <a:pt x="5" y="53"/>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2"/>
                  </a:moveTo>
                  <a:cubicBezTo>
                    <a:pt x="5" y="52"/>
                    <a:pt x="5" y="52"/>
                    <a:pt x="5" y="52"/>
                  </a:cubicBezTo>
                  <a:cubicBezTo>
                    <a:pt x="2" y="52"/>
                    <a:pt x="2" y="52"/>
                    <a:pt x="2" y="52"/>
                  </a:cubicBezTo>
                  <a:cubicBezTo>
                    <a:pt x="2" y="52"/>
                    <a:pt x="2" y="52"/>
                    <a:pt x="2" y="52"/>
                  </a:cubicBezTo>
                  <a:cubicBezTo>
                    <a:pt x="5" y="52"/>
                    <a:pt x="5" y="52"/>
                    <a:pt x="5" y="52"/>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1"/>
                  </a:moveTo>
                  <a:cubicBezTo>
                    <a:pt x="5" y="51"/>
                    <a:pt x="5" y="51"/>
                    <a:pt x="5" y="51"/>
                  </a:cubicBezTo>
                  <a:cubicBezTo>
                    <a:pt x="2" y="51"/>
                    <a:pt x="2" y="51"/>
                    <a:pt x="2" y="51"/>
                  </a:cubicBezTo>
                  <a:cubicBezTo>
                    <a:pt x="2" y="51"/>
                    <a:pt x="2" y="51"/>
                    <a:pt x="2" y="51"/>
                  </a:cubicBezTo>
                  <a:cubicBezTo>
                    <a:pt x="5" y="51"/>
                    <a:pt x="5" y="51"/>
                    <a:pt x="5" y="51"/>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50"/>
                  </a:moveTo>
                  <a:cubicBezTo>
                    <a:pt x="5" y="50"/>
                    <a:pt x="5" y="50"/>
                    <a:pt x="5" y="50"/>
                  </a:cubicBezTo>
                  <a:cubicBezTo>
                    <a:pt x="2" y="50"/>
                    <a:pt x="2" y="50"/>
                    <a:pt x="2" y="50"/>
                  </a:cubicBezTo>
                  <a:cubicBezTo>
                    <a:pt x="2" y="50"/>
                    <a:pt x="2" y="50"/>
                    <a:pt x="2" y="50"/>
                  </a:cubicBezTo>
                  <a:cubicBezTo>
                    <a:pt x="5" y="50"/>
                    <a:pt x="5" y="50"/>
                    <a:pt x="5" y="50"/>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9"/>
                  </a:moveTo>
                  <a:cubicBezTo>
                    <a:pt x="5" y="49"/>
                    <a:pt x="5" y="49"/>
                    <a:pt x="5" y="49"/>
                  </a:cubicBezTo>
                  <a:cubicBezTo>
                    <a:pt x="2" y="49"/>
                    <a:pt x="2" y="49"/>
                    <a:pt x="2" y="49"/>
                  </a:cubicBezTo>
                  <a:cubicBezTo>
                    <a:pt x="2" y="49"/>
                    <a:pt x="2" y="49"/>
                    <a:pt x="2" y="49"/>
                  </a:cubicBezTo>
                  <a:cubicBezTo>
                    <a:pt x="5" y="49"/>
                    <a:pt x="5" y="49"/>
                    <a:pt x="5" y="49"/>
                  </a:cubicBezTo>
                  <a:close/>
                  <a:moveTo>
                    <a:pt x="5" y="48"/>
                  </a:moveTo>
                  <a:cubicBezTo>
                    <a:pt x="5" y="48"/>
                    <a:pt x="5" y="48"/>
                    <a:pt x="5" y="48"/>
                  </a:cubicBezTo>
                  <a:cubicBezTo>
                    <a:pt x="2" y="48"/>
                    <a:pt x="2" y="48"/>
                    <a:pt x="2" y="48"/>
                  </a:cubicBezTo>
                  <a:cubicBezTo>
                    <a:pt x="2" y="48"/>
                    <a:pt x="2" y="48"/>
                    <a:pt x="2" y="48"/>
                  </a:cubicBezTo>
                  <a:cubicBezTo>
                    <a:pt x="5" y="48"/>
                    <a:pt x="5" y="48"/>
                    <a:pt x="5" y="48"/>
                  </a:cubicBezTo>
                  <a:close/>
                  <a:moveTo>
                    <a:pt x="5" y="48"/>
                  </a:moveTo>
                  <a:cubicBezTo>
                    <a:pt x="5" y="48"/>
                    <a:pt x="5" y="48"/>
                    <a:pt x="5" y="48"/>
                  </a:cubicBezTo>
                  <a:cubicBezTo>
                    <a:pt x="2" y="48"/>
                    <a:pt x="2" y="48"/>
                    <a:pt x="2" y="48"/>
                  </a:cubicBezTo>
                  <a:cubicBezTo>
                    <a:pt x="2" y="48"/>
                    <a:pt x="2" y="48"/>
                    <a:pt x="2" y="48"/>
                  </a:cubicBezTo>
                  <a:cubicBezTo>
                    <a:pt x="5" y="47"/>
                    <a:pt x="5" y="47"/>
                    <a:pt x="5" y="47"/>
                  </a:cubicBezTo>
                  <a:lnTo>
                    <a:pt x="5" y="48"/>
                  </a:lnTo>
                  <a:close/>
                  <a:moveTo>
                    <a:pt x="5" y="47"/>
                  </a:moveTo>
                  <a:cubicBezTo>
                    <a:pt x="5" y="47"/>
                    <a:pt x="5" y="47"/>
                    <a:pt x="5" y="47"/>
                  </a:cubicBezTo>
                  <a:cubicBezTo>
                    <a:pt x="2" y="47"/>
                    <a:pt x="2" y="47"/>
                    <a:pt x="2" y="47"/>
                  </a:cubicBezTo>
                  <a:cubicBezTo>
                    <a:pt x="2" y="47"/>
                    <a:pt x="2" y="47"/>
                    <a:pt x="2" y="47"/>
                  </a:cubicBezTo>
                  <a:cubicBezTo>
                    <a:pt x="5" y="47"/>
                    <a:pt x="5" y="47"/>
                    <a:pt x="5" y="47"/>
                  </a:cubicBezTo>
                  <a:close/>
                  <a:moveTo>
                    <a:pt x="5" y="47"/>
                  </a:moveTo>
                  <a:cubicBezTo>
                    <a:pt x="5" y="47"/>
                    <a:pt x="5" y="47"/>
                    <a:pt x="5" y="47"/>
                  </a:cubicBezTo>
                  <a:cubicBezTo>
                    <a:pt x="2" y="47"/>
                    <a:pt x="2" y="47"/>
                    <a:pt x="2" y="47"/>
                  </a:cubicBezTo>
                  <a:cubicBezTo>
                    <a:pt x="2" y="47"/>
                    <a:pt x="2" y="47"/>
                    <a:pt x="2" y="47"/>
                  </a:cubicBezTo>
                  <a:cubicBezTo>
                    <a:pt x="5" y="46"/>
                    <a:pt x="5" y="46"/>
                    <a:pt x="5" y="46"/>
                  </a:cubicBezTo>
                  <a:lnTo>
                    <a:pt x="5" y="47"/>
                  </a:lnTo>
                  <a:close/>
                  <a:moveTo>
                    <a:pt x="5" y="46"/>
                  </a:moveTo>
                  <a:cubicBezTo>
                    <a:pt x="5" y="46"/>
                    <a:pt x="5" y="46"/>
                    <a:pt x="5" y="46"/>
                  </a:cubicBezTo>
                  <a:cubicBezTo>
                    <a:pt x="2" y="46"/>
                    <a:pt x="2" y="46"/>
                    <a:pt x="2" y="46"/>
                  </a:cubicBezTo>
                  <a:cubicBezTo>
                    <a:pt x="2" y="46"/>
                    <a:pt x="2" y="46"/>
                    <a:pt x="2" y="46"/>
                  </a:cubicBezTo>
                  <a:cubicBezTo>
                    <a:pt x="5" y="46"/>
                    <a:pt x="5" y="46"/>
                    <a:pt x="5" y="46"/>
                  </a:cubicBezTo>
                  <a:close/>
                  <a:moveTo>
                    <a:pt x="5" y="46"/>
                  </a:moveTo>
                  <a:cubicBezTo>
                    <a:pt x="5" y="46"/>
                    <a:pt x="5" y="46"/>
                    <a:pt x="5" y="46"/>
                  </a:cubicBezTo>
                  <a:cubicBezTo>
                    <a:pt x="2" y="46"/>
                    <a:pt x="2" y="46"/>
                    <a:pt x="2" y="46"/>
                  </a:cubicBezTo>
                  <a:cubicBezTo>
                    <a:pt x="2" y="46"/>
                    <a:pt x="2" y="46"/>
                    <a:pt x="2" y="46"/>
                  </a:cubicBezTo>
                  <a:cubicBezTo>
                    <a:pt x="5" y="45"/>
                    <a:pt x="5" y="45"/>
                    <a:pt x="5" y="45"/>
                  </a:cubicBezTo>
                  <a:lnTo>
                    <a:pt x="5" y="46"/>
                  </a:lnTo>
                  <a:close/>
                  <a:moveTo>
                    <a:pt x="5" y="45"/>
                  </a:moveTo>
                  <a:cubicBezTo>
                    <a:pt x="5" y="45"/>
                    <a:pt x="5" y="45"/>
                    <a:pt x="5" y="45"/>
                  </a:cubicBezTo>
                  <a:cubicBezTo>
                    <a:pt x="2" y="45"/>
                    <a:pt x="2" y="45"/>
                    <a:pt x="2" y="45"/>
                  </a:cubicBezTo>
                  <a:cubicBezTo>
                    <a:pt x="2" y="45"/>
                    <a:pt x="2" y="45"/>
                    <a:pt x="2" y="45"/>
                  </a:cubicBezTo>
                  <a:cubicBezTo>
                    <a:pt x="5" y="45"/>
                    <a:pt x="5" y="45"/>
                    <a:pt x="5" y="45"/>
                  </a:cubicBezTo>
                  <a:close/>
                  <a:moveTo>
                    <a:pt x="5" y="45"/>
                  </a:moveTo>
                  <a:cubicBezTo>
                    <a:pt x="5" y="45"/>
                    <a:pt x="5" y="45"/>
                    <a:pt x="5" y="45"/>
                  </a:cubicBezTo>
                  <a:cubicBezTo>
                    <a:pt x="2" y="45"/>
                    <a:pt x="2" y="45"/>
                    <a:pt x="2" y="45"/>
                  </a:cubicBezTo>
                  <a:cubicBezTo>
                    <a:pt x="2" y="44"/>
                    <a:pt x="2" y="44"/>
                    <a:pt x="2" y="44"/>
                  </a:cubicBezTo>
                  <a:cubicBezTo>
                    <a:pt x="5" y="44"/>
                    <a:pt x="5" y="44"/>
                    <a:pt x="5" y="44"/>
                  </a:cubicBezTo>
                  <a:lnTo>
                    <a:pt x="5" y="45"/>
                  </a:lnTo>
                  <a:close/>
                  <a:moveTo>
                    <a:pt x="5" y="44"/>
                  </a:moveTo>
                  <a:cubicBezTo>
                    <a:pt x="5" y="44"/>
                    <a:pt x="5" y="44"/>
                    <a:pt x="5" y="44"/>
                  </a:cubicBezTo>
                  <a:cubicBezTo>
                    <a:pt x="2" y="44"/>
                    <a:pt x="2" y="44"/>
                    <a:pt x="2" y="44"/>
                  </a:cubicBezTo>
                  <a:cubicBezTo>
                    <a:pt x="2" y="44"/>
                    <a:pt x="2" y="44"/>
                    <a:pt x="2" y="44"/>
                  </a:cubicBezTo>
                  <a:cubicBezTo>
                    <a:pt x="5" y="44"/>
                    <a:pt x="5" y="44"/>
                    <a:pt x="5" y="44"/>
                  </a:cubicBezTo>
                  <a:close/>
                  <a:moveTo>
                    <a:pt x="5" y="44"/>
                  </a:moveTo>
                  <a:cubicBezTo>
                    <a:pt x="5" y="44"/>
                    <a:pt x="5" y="44"/>
                    <a:pt x="5" y="44"/>
                  </a:cubicBezTo>
                  <a:cubicBezTo>
                    <a:pt x="2" y="44"/>
                    <a:pt x="2" y="44"/>
                    <a:pt x="2" y="44"/>
                  </a:cubicBezTo>
                  <a:cubicBezTo>
                    <a:pt x="2" y="43"/>
                    <a:pt x="2" y="43"/>
                    <a:pt x="2" y="43"/>
                  </a:cubicBezTo>
                  <a:cubicBezTo>
                    <a:pt x="5" y="43"/>
                    <a:pt x="5" y="43"/>
                    <a:pt x="5" y="43"/>
                  </a:cubicBezTo>
                  <a:lnTo>
                    <a:pt x="5" y="44"/>
                  </a:lnTo>
                  <a:close/>
                  <a:moveTo>
                    <a:pt x="5" y="43"/>
                  </a:moveTo>
                  <a:cubicBezTo>
                    <a:pt x="5" y="43"/>
                    <a:pt x="5" y="43"/>
                    <a:pt x="5" y="43"/>
                  </a:cubicBezTo>
                  <a:cubicBezTo>
                    <a:pt x="2" y="43"/>
                    <a:pt x="2" y="43"/>
                    <a:pt x="2" y="43"/>
                  </a:cubicBezTo>
                  <a:cubicBezTo>
                    <a:pt x="2" y="43"/>
                    <a:pt x="2" y="43"/>
                    <a:pt x="2" y="43"/>
                  </a:cubicBezTo>
                  <a:cubicBezTo>
                    <a:pt x="5" y="43"/>
                    <a:pt x="5" y="43"/>
                    <a:pt x="5" y="43"/>
                  </a:cubicBezTo>
                  <a:close/>
                  <a:moveTo>
                    <a:pt x="5" y="43"/>
                  </a:moveTo>
                  <a:cubicBezTo>
                    <a:pt x="5" y="43"/>
                    <a:pt x="5" y="43"/>
                    <a:pt x="5" y="43"/>
                  </a:cubicBezTo>
                  <a:cubicBezTo>
                    <a:pt x="3" y="43"/>
                    <a:pt x="3" y="43"/>
                    <a:pt x="3" y="43"/>
                  </a:cubicBezTo>
                  <a:cubicBezTo>
                    <a:pt x="5" y="42"/>
                    <a:pt x="5" y="42"/>
                    <a:pt x="5" y="42"/>
                  </a:cubicBezTo>
                  <a:lnTo>
                    <a:pt x="5" y="43"/>
                  </a:lnTo>
                  <a:close/>
                  <a:moveTo>
                    <a:pt x="6" y="50"/>
                  </a:moveTo>
                  <a:cubicBezTo>
                    <a:pt x="6" y="50"/>
                    <a:pt x="6" y="50"/>
                    <a:pt x="6" y="50"/>
                  </a:cubicBezTo>
                  <a:cubicBezTo>
                    <a:pt x="5" y="50"/>
                    <a:pt x="5" y="50"/>
                    <a:pt x="5" y="50"/>
                  </a:cubicBezTo>
                  <a:cubicBezTo>
                    <a:pt x="5" y="50"/>
                    <a:pt x="5" y="50"/>
                    <a:pt x="5" y="50"/>
                  </a:cubicBezTo>
                  <a:cubicBezTo>
                    <a:pt x="6" y="50"/>
                    <a:pt x="6" y="50"/>
                    <a:pt x="6" y="50"/>
                  </a:cubicBezTo>
                  <a:close/>
                  <a:moveTo>
                    <a:pt x="6" y="50"/>
                  </a:moveTo>
                  <a:cubicBezTo>
                    <a:pt x="6" y="50"/>
                    <a:pt x="6" y="50"/>
                    <a:pt x="6" y="50"/>
                  </a:cubicBezTo>
                  <a:cubicBezTo>
                    <a:pt x="5" y="50"/>
                    <a:pt x="5" y="50"/>
                    <a:pt x="5" y="50"/>
                  </a:cubicBezTo>
                  <a:cubicBezTo>
                    <a:pt x="5" y="44"/>
                    <a:pt x="5" y="44"/>
                    <a:pt x="5" y="44"/>
                  </a:cubicBezTo>
                  <a:cubicBezTo>
                    <a:pt x="6" y="44"/>
                    <a:pt x="6" y="44"/>
                    <a:pt x="6" y="44"/>
                  </a:cubicBezTo>
                  <a:lnTo>
                    <a:pt x="6" y="50"/>
                  </a:lnTo>
                  <a:close/>
                  <a:moveTo>
                    <a:pt x="6" y="44"/>
                  </a:moveTo>
                  <a:cubicBezTo>
                    <a:pt x="6" y="44"/>
                    <a:pt x="6" y="44"/>
                    <a:pt x="6" y="44"/>
                  </a:cubicBezTo>
                  <a:cubicBezTo>
                    <a:pt x="5" y="44"/>
                    <a:pt x="5" y="44"/>
                    <a:pt x="5" y="44"/>
                  </a:cubicBezTo>
                  <a:cubicBezTo>
                    <a:pt x="5" y="44"/>
                    <a:pt x="5" y="44"/>
                    <a:pt x="5" y="44"/>
                  </a:cubicBezTo>
                  <a:cubicBezTo>
                    <a:pt x="6" y="44"/>
                    <a:pt x="6" y="44"/>
                    <a:pt x="6" y="44"/>
                  </a:cubicBezTo>
                  <a:close/>
                  <a:moveTo>
                    <a:pt x="6" y="44"/>
                  </a:moveTo>
                  <a:cubicBezTo>
                    <a:pt x="6" y="44"/>
                    <a:pt x="6" y="44"/>
                    <a:pt x="6" y="44"/>
                  </a:cubicBezTo>
                  <a:cubicBezTo>
                    <a:pt x="5" y="44"/>
                    <a:pt x="5" y="44"/>
                    <a:pt x="5" y="44"/>
                  </a:cubicBezTo>
                  <a:cubicBezTo>
                    <a:pt x="5" y="43"/>
                    <a:pt x="5" y="43"/>
                    <a:pt x="5" y="43"/>
                  </a:cubicBezTo>
                  <a:cubicBezTo>
                    <a:pt x="6" y="42"/>
                    <a:pt x="6" y="42"/>
                    <a:pt x="6" y="42"/>
                  </a:cubicBezTo>
                  <a:lnTo>
                    <a:pt x="6" y="44"/>
                  </a:lnTo>
                  <a:close/>
                  <a:moveTo>
                    <a:pt x="6" y="42"/>
                  </a:moveTo>
                  <a:cubicBezTo>
                    <a:pt x="6" y="42"/>
                    <a:pt x="6" y="42"/>
                    <a:pt x="6" y="42"/>
                  </a:cubicBezTo>
                  <a:cubicBezTo>
                    <a:pt x="5" y="42"/>
                    <a:pt x="5" y="42"/>
                    <a:pt x="5" y="42"/>
                  </a:cubicBezTo>
                  <a:cubicBezTo>
                    <a:pt x="5" y="42"/>
                    <a:pt x="5" y="42"/>
                    <a:pt x="5" y="42"/>
                  </a:cubicBezTo>
                  <a:cubicBezTo>
                    <a:pt x="6" y="42"/>
                    <a:pt x="6" y="42"/>
                    <a:pt x="6" y="42"/>
                  </a:cubicBezTo>
                  <a:cubicBezTo>
                    <a:pt x="6" y="42"/>
                    <a:pt x="6" y="42"/>
                    <a:pt x="6" y="42"/>
                  </a:cubicBezTo>
                  <a:close/>
                  <a:moveTo>
                    <a:pt x="7" y="50"/>
                  </a:moveTo>
                  <a:cubicBezTo>
                    <a:pt x="7" y="50"/>
                    <a:pt x="7" y="50"/>
                    <a:pt x="7" y="50"/>
                  </a:cubicBezTo>
                  <a:cubicBezTo>
                    <a:pt x="6" y="50"/>
                    <a:pt x="6" y="50"/>
                    <a:pt x="6" y="50"/>
                  </a:cubicBezTo>
                  <a:cubicBezTo>
                    <a:pt x="6" y="50"/>
                    <a:pt x="6" y="50"/>
                    <a:pt x="6" y="50"/>
                  </a:cubicBezTo>
                  <a:cubicBezTo>
                    <a:pt x="7" y="50"/>
                    <a:pt x="7" y="50"/>
                    <a:pt x="7" y="50"/>
                  </a:cubicBezTo>
                  <a:close/>
                  <a:moveTo>
                    <a:pt x="7" y="50"/>
                  </a:moveTo>
                  <a:cubicBezTo>
                    <a:pt x="7" y="50"/>
                    <a:pt x="7" y="50"/>
                    <a:pt x="7" y="50"/>
                  </a:cubicBezTo>
                  <a:cubicBezTo>
                    <a:pt x="6" y="50"/>
                    <a:pt x="6" y="50"/>
                    <a:pt x="6" y="50"/>
                  </a:cubicBezTo>
                  <a:cubicBezTo>
                    <a:pt x="6" y="44"/>
                    <a:pt x="6" y="44"/>
                    <a:pt x="6" y="44"/>
                  </a:cubicBezTo>
                  <a:cubicBezTo>
                    <a:pt x="7" y="44"/>
                    <a:pt x="7" y="44"/>
                    <a:pt x="7" y="44"/>
                  </a:cubicBezTo>
                  <a:lnTo>
                    <a:pt x="7" y="50"/>
                  </a:lnTo>
                  <a:close/>
                  <a:moveTo>
                    <a:pt x="7" y="44"/>
                  </a:moveTo>
                  <a:cubicBezTo>
                    <a:pt x="7" y="44"/>
                    <a:pt x="7" y="44"/>
                    <a:pt x="7" y="44"/>
                  </a:cubicBezTo>
                  <a:cubicBezTo>
                    <a:pt x="6" y="44"/>
                    <a:pt x="6" y="44"/>
                    <a:pt x="6" y="44"/>
                  </a:cubicBezTo>
                  <a:cubicBezTo>
                    <a:pt x="6" y="44"/>
                    <a:pt x="6" y="44"/>
                    <a:pt x="6" y="44"/>
                  </a:cubicBezTo>
                  <a:cubicBezTo>
                    <a:pt x="7" y="44"/>
                    <a:pt x="7" y="44"/>
                    <a:pt x="7" y="44"/>
                  </a:cubicBezTo>
                  <a:close/>
                  <a:moveTo>
                    <a:pt x="7" y="44"/>
                  </a:moveTo>
                  <a:cubicBezTo>
                    <a:pt x="7" y="44"/>
                    <a:pt x="7" y="44"/>
                    <a:pt x="7" y="44"/>
                  </a:cubicBezTo>
                  <a:cubicBezTo>
                    <a:pt x="6" y="44"/>
                    <a:pt x="6" y="44"/>
                    <a:pt x="6" y="44"/>
                  </a:cubicBezTo>
                  <a:cubicBezTo>
                    <a:pt x="6" y="42"/>
                    <a:pt x="6" y="42"/>
                    <a:pt x="6" y="42"/>
                  </a:cubicBezTo>
                  <a:cubicBezTo>
                    <a:pt x="7" y="42"/>
                    <a:pt x="7" y="42"/>
                    <a:pt x="7" y="42"/>
                  </a:cubicBezTo>
                  <a:lnTo>
                    <a:pt x="7" y="44"/>
                  </a:lnTo>
                  <a:close/>
                  <a:moveTo>
                    <a:pt x="7" y="42"/>
                  </a:moveTo>
                  <a:cubicBezTo>
                    <a:pt x="7" y="42"/>
                    <a:pt x="7" y="42"/>
                    <a:pt x="7" y="42"/>
                  </a:cubicBezTo>
                  <a:cubicBezTo>
                    <a:pt x="6" y="42"/>
                    <a:pt x="6" y="42"/>
                    <a:pt x="6" y="42"/>
                  </a:cubicBezTo>
                  <a:cubicBezTo>
                    <a:pt x="6" y="42"/>
                    <a:pt x="6" y="42"/>
                    <a:pt x="6" y="42"/>
                  </a:cubicBezTo>
                  <a:cubicBezTo>
                    <a:pt x="7" y="42"/>
                    <a:pt x="7" y="42"/>
                    <a:pt x="7" y="42"/>
                  </a:cubicBezTo>
                  <a:close/>
                  <a:moveTo>
                    <a:pt x="8" y="50"/>
                  </a:moveTo>
                  <a:cubicBezTo>
                    <a:pt x="8" y="50"/>
                    <a:pt x="8" y="50"/>
                    <a:pt x="8" y="50"/>
                  </a:cubicBezTo>
                  <a:cubicBezTo>
                    <a:pt x="7" y="50"/>
                    <a:pt x="7" y="50"/>
                    <a:pt x="7" y="50"/>
                  </a:cubicBezTo>
                  <a:cubicBezTo>
                    <a:pt x="7" y="50"/>
                    <a:pt x="7" y="50"/>
                    <a:pt x="7" y="50"/>
                  </a:cubicBezTo>
                  <a:cubicBezTo>
                    <a:pt x="8" y="50"/>
                    <a:pt x="8" y="50"/>
                    <a:pt x="8" y="50"/>
                  </a:cubicBezTo>
                  <a:close/>
                  <a:moveTo>
                    <a:pt x="8" y="50"/>
                  </a:moveTo>
                  <a:cubicBezTo>
                    <a:pt x="8" y="50"/>
                    <a:pt x="8" y="50"/>
                    <a:pt x="8" y="50"/>
                  </a:cubicBezTo>
                  <a:cubicBezTo>
                    <a:pt x="7" y="50"/>
                    <a:pt x="7" y="50"/>
                    <a:pt x="7" y="50"/>
                  </a:cubicBezTo>
                  <a:cubicBezTo>
                    <a:pt x="7" y="44"/>
                    <a:pt x="7" y="44"/>
                    <a:pt x="7" y="44"/>
                  </a:cubicBezTo>
                  <a:cubicBezTo>
                    <a:pt x="8" y="44"/>
                    <a:pt x="8" y="44"/>
                    <a:pt x="8" y="44"/>
                  </a:cubicBezTo>
                  <a:lnTo>
                    <a:pt x="8" y="50"/>
                  </a:lnTo>
                  <a:close/>
                  <a:moveTo>
                    <a:pt x="8" y="44"/>
                  </a:moveTo>
                  <a:cubicBezTo>
                    <a:pt x="8" y="44"/>
                    <a:pt x="8" y="44"/>
                    <a:pt x="8" y="44"/>
                  </a:cubicBezTo>
                  <a:cubicBezTo>
                    <a:pt x="7" y="44"/>
                    <a:pt x="7" y="44"/>
                    <a:pt x="7" y="44"/>
                  </a:cubicBezTo>
                  <a:cubicBezTo>
                    <a:pt x="7" y="44"/>
                    <a:pt x="7" y="44"/>
                    <a:pt x="7" y="44"/>
                  </a:cubicBezTo>
                  <a:cubicBezTo>
                    <a:pt x="8" y="44"/>
                    <a:pt x="8" y="44"/>
                    <a:pt x="8" y="44"/>
                  </a:cubicBezTo>
                  <a:close/>
                  <a:moveTo>
                    <a:pt x="8" y="44"/>
                  </a:moveTo>
                  <a:cubicBezTo>
                    <a:pt x="8" y="44"/>
                    <a:pt x="8" y="44"/>
                    <a:pt x="8" y="44"/>
                  </a:cubicBezTo>
                  <a:cubicBezTo>
                    <a:pt x="7" y="44"/>
                    <a:pt x="7" y="44"/>
                    <a:pt x="7" y="44"/>
                  </a:cubicBezTo>
                  <a:cubicBezTo>
                    <a:pt x="7" y="42"/>
                    <a:pt x="7" y="42"/>
                    <a:pt x="7" y="42"/>
                  </a:cubicBezTo>
                  <a:cubicBezTo>
                    <a:pt x="8" y="42"/>
                    <a:pt x="8" y="42"/>
                    <a:pt x="8" y="42"/>
                  </a:cubicBezTo>
                  <a:lnTo>
                    <a:pt x="8" y="44"/>
                  </a:lnTo>
                  <a:close/>
                  <a:moveTo>
                    <a:pt x="8" y="42"/>
                  </a:moveTo>
                  <a:cubicBezTo>
                    <a:pt x="8" y="42"/>
                    <a:pt x="8" y="42"/>
                    <a:pt x="8" y="42"/>
                  </a:cubicBezTo>
                  <a:cubicBezTo>
                    <a:pt x="7" y="42"/>
                    <a:pt x="7" y="42"/>
                    <a:pt x="7" y="42"/>
                  </a:cubicBezTo>
                  <a:cubicBezTo>
                    <a:pt x="7" y="42"/>
                    <a:pt x="7" y="42"/>
                    <a:pt x="7" y="42"/>
                  </a:cubicBezTo>
                  <a:cubicBezTo>
                    <a:pt x="8" y="42"/>
                    <a:pt x="8" y="42"/>
                    <a:pt x="8" y="42"/>
                  </a:cubicBezTo>
                  <a:close/>
                  <a:moveTo>
                    <a:pt x="9" y="50"/>
                  </a:moveTo>
                  <a:cubicBezTo>
                    <a:pt x="9" y="50"/>
                    <a:pt x="9" y="50"/>
                    <a:pt x="9" y="50"/>
                  </a:cubicBezTo>
                  <a:cubicBezTo>
                    <a:pt x="8" y="50"/>
                    <a:pt x="8" y="50"/>
                    <a:pt x="8" y="50"/>
                  </a:cubicBezTo>
                  <a:cubicBezTo>
                    <a:pt x="8" y="50"/>
                    <a:pt x="8" y="50"/>
                    <a:pt x="8" y="50"/>
                  </a:cubicBezTo>
                  <a:cubicBezTo>
                    <a:pt x="9" y="50"/>
                    <a:pt x="9" y="50"/>
                    <a:pt x="9" y="50"/>
                  </a:cubicBezTo>
                  <a:close/>
                  <a:moveTo>
                    <a:pt x="9" y="50"/>
                  </a:moveTo>
                  <a:cubicBezTo>
                    <a:pt x="9" y="50"/>
                    <a:pt x="9" y="50"/>
                    <a:pt x="9" y="50"/>
                  </a:cubicBezTo>
                  <a:cubicBezTo>
                    <a:pt x="8" y="50"/>
                    <a:pt x="8" y="50"/>
                    <a:pt x="8" y="50"/>
                  </a:cubicBezTo>
                  <a:cubicBezTo>
                    <a:pt x="8" y="44"/>
                    <a:pt x="8" y="44"/>
                    <a:pt x="8" y="44"/>
                  </a:cubicBezTo>
                  <a:cubicBezTo>
                    <a:pt x="9" y="44"/>
                    <a:pt x="9" y="44"/>
                    <a:pt x="9" y="44"/>
                  </a:cubicBezTo>
                  <a:lnTo>
                    <a:pt x="9" y="50"/>
                  </a:lnTo>
                  <a:close/>
                  <a:moveTo>
                    <a:pt x="9" y="44"/>
                  </a:moveTo>
                  <a:cubicBezTo>
                    <a:pt x="9" y="44"/>
                    <a:pt x="9" y="44"/>
                    <a:pt x="9" y="44"/>
                  </a:cubicBezTo>
                  <a:cubicBezTo>
                    <a:pt x="8" y="44"/>
                    <a:pt x="8" y="44"/>
                    <a:pt x="8" y="44"/>
                  </a:cubicBezTo>
                  <a:cubicBezTo>
                    <a:pt x="8" y="44"/>
                    <a:pt x="8" y="44"/>
                    <a:pt x="8" y="44"/>
                  </a:cubicBezTo>
                  <a:cubicBezTo>
                    <a:pt x="9" y="44"/>
                    <a:pt x="9" y="44"/>
                    <a:pt x="9" y="44"/>
                  </a:cubicBezTo>
                  <a:close/>
                  <a:moveTo>
                    <a:pt x="9" y="44"/>
                  </a:moveTo>
                  <a:cubicBezTo>
                    <a:pt x="9" y="44"/>
                    <a:pt x="9" y="44"/>
                    <a:pt x="9" y="44"/>
                  </a:cubicBezTo>
                  <a:cubicBezTo>
                    <a:pt x="8" y="44"/>
                    <a:pt x="8" y="44"/>
                    <a:pt x="8" y="44"/>
                  </a:cubicBezTo>
                  <a:cubicBezTo>
                    <a:pt x="8" y="42"/>
                    <a:pt x="8" y="42"/>
                    <a:pt x="8" y="42"/>
                  </a:cubicBezTo>
                  <a:cubicBezTo>
                    <a:pt x="9" y="42"/>
                    <a:pt x="9" y="42"/>
                    <a:pt x="9" y="42"/>
                  </a:cubicBezTo>
                  <a:lnTo>
                    <a:pt x="9" y="44"/>
                  </a:lnTo>
                  <a:close/>
                  <a:moveTo>
                    <a:pt x="9" y="42"/>
                  </a:moveTo>
                  <a:cubicBezTo>
                    <a:pt x="9" y="42"/>
                    <a:pt x="9" y="42"/>
                    <a:pt x="9" y="42"/>
                  </a:cubicBezTo>
                  <a:cubicBezTo>
                    <a:pt x="8" y="42"/>
                    <a:pt x="8" y="42"/>
                    <a:pt x="8" y="42"/>
                  </a:cubicBezTo>
                  <a:cubicBezTo>
                    <a:pt x="8" y="42"/>
                    <a:pt x="8" y="42"/>
                    <a:pt x="8" y="42"/>
                  </a:cubicBezTo>
                  <a:cubicBezTo>
                    <a:pt x="9" y="42"/>
                    <a:pt x="9" y="42"/>
                    <a:pt x="9" y="42"/>
                  </a:cubicBezTo>
                  <a:close/>
                  <a:moveTo>
                    <a:pt x="10" y="50"/>
                  </a:moveTo>
                  <a:cubicBezTo>
                    <a:pt x="10" y="50"/>
                    <a:pt x="10" y="50"/>
                    <a:pt x="10" y="50"/>
                  </a:cubicBezTo>
                  <a:cubicBezTo>
                    <a:pt x="9" y="50"/>
                    <a:pt x="9" y="50"/>
                    <a:pt x="9" y="50"/>
                  </a:cubicBezTo>
                  <a:cubicBezTo>
                    <a:pt x="9" y="50"/>
                    <a:pt x="9" y="50"/>
                    <a:pt x="9" y="50"/>
                  </a:cubicBezTo>
                  <a:cubicBezTo>
                    <a:pt x="10" y="50"/>
                    <a:pt x="10" y="50"/>
                    <a:pt x="10" y="50"/>
                  </a:cubicBezTo>
                  <a:close/>
                  <a:moveTo>
                    <a:pt x="10" y="50"/>
                  </a:moveTo>
                  <a:cubicBezTo>
                    <a:pt x="10" y="50"/>
                    <a:pt x="10" y="50"/>
                    <a:pt x="10" y="50"/>
                  </a:cubicBezTo>
                  <a:cubicBezTo>
                    <a:pt x="9" y="50"/>
                    <a:pt x="9" y="50"/>
                    <a:pt x="9" y="50"/>
                  </a:cubicBezTo>
                  <a:cubicBezTo>
                    <a:pt x="9" y="44"/>
                    <a:pt x="9" y="44"/>
                    <a:pt x="9" y="44"/>
                  </a:cubicBezTo>
                  <a:cubicBezTo>
                    <a:pt x="10" y="44"/>
                    <a:pt x="10" y="44"/>
                    <a:pt x="10" y="44"/>
                  </a:cubicBezTo>
                  <a:lnTo>
                    <a:pt x="10" y="50"/>
                  </a:lnTo>
                  <a:close/>
                  <a:moveTo>
                    <a:pt x="10" y="44"/>
                  </a:moveTo>
                  <a:cubicBezTo>
                    <a:pt x="10" y="44"/>
                    <a:pt x="10" y="44"/>
                    <a:pt x="10" y="44"/>
                  </a:cubicBezTo>
                  <a:cubicBezTo>
                    <a:pt x="9" y="44"/>
                    <a:pt x="9" y="44"/>
                    <a:pt x="9" y="44"/>
                  </a:cubicBezTo>
                  <a:cubicBezTo>
                    <a:pt x="9" y="44"/>
                    <a:pt x="9" y="44"/>
                    <a:pt x="9" y="44"/>
                  </a:cubicBezTo>
                  <a:cubicBezTo>
                    <a:pt x="10" y="44"/>
                    <a:pt x="10" y="44"/>
                    <a:pt x="10" y="44"/>
                  </a:cubicBezTo>
                  <a:close/>
                  <a:moveTo>
                    <a:pt x="10" y="44"/>
                  </a:moveTo>
                  <a:cubicBezTo>
                    <a:pt x="10" y="44"/>
                    <a:pt x="10" y="44"/>
                    <a:pt x="10" y="44"/>
                  </a:cubicBezTo>
                  <a:cubicBezTo>
                    <a:pt x="9" y="44"/>
                    <a:pt x="9" y="44"/>
                    <a:pt x="9" y="44"/>
                  </a:cubicBezTo>
                  <a:cubicBezTo>
                    <a:pt x="9" y="42"/>
                    <a:pt x="9" y="42"/>
                    <a:pt x="9" y="42"/>
                  </a:cubicBezTo>
                  <a:cubicBezTo>
                    <a:pt x="10" y="42"/>
                    <a:pt x="10" y="42"/>
                    <a:pt x="10" y="42"/>
                  </a:cubicBezTo>
                  <a:lnTo>
                    <a:pt x="10" y="44"/>
                  </a:lnTo>
                  <a:close/>
                  <a:moveTo>
                    <a:pt x="11" y="50"/>
                  </a:moveTo>
                  <a:cubicBezTo>
                    <a:pt x="11" y="50"/>
                    <a:pt x="11" y="50"/>
                    <a:pt x="11" y="50"/>
                  </a:cubicBezTo>
                  <a:cubicBezTo>
                    <a:pt x="10" y="50"/>
                    <a:pt x="10" y="50"/>
                    <a:pt x="10" y="50"/>
                  </a:cubicBezTo>
                  <a:cubicBezTo>
                    <a:pt x="10" y="50"/>
                    <a:pt x="10" y="50"/>
                    <a:pt x="10" y="50"/>
                  </a:cubicBezTo>
                  <a:cubicBezTo>
                    <a:pt x="11" y="50"/>
                    <a:pt x="11" y="50"/>
                    <a:pt x="11" y="50"/>
                  </a:cubicBezTo>
                  <a:close/>
                  <a:moveTo>
                    <a:pt x="11" y="50"/>
                  </a:moveTo>
                  <a:cubicBezTo>
                    <a:pt x="11" y="50"/>
                    <a:pt x="11" y="50"/>
                    <a:pt x="11" y="50"/>
                  </a:cubicBezTo>
                  <a:cubicBezTo>
                    <a:pt x="10" y="50"/>
                    <a:pt x="10" y="50"/>
                    <a:pt x="10" y="50"/>
                  </a:cubicBezTo>
                  <a:cubicBezTo>
                    <a:pt x="10" y="44"/>
                    <a:pt x="10" y="44"/>
                    <a:pt x="10" y="44"/>
                  </a:cubicBezTo>
                  <a:cubicBezTo>
                    <a:pt x="11" y="44"/>
                    <a:pt x="11" y="44"/>
                    <a:pt x="11" y="44"/>
                  </a:cubicBezTo>
                  <a:lnTo>
                    <a:pt x="11" y="50"/>
                  </a:lnTo>
                  <a:close/>
                  <a:moveTo>
                    <a:pt x="11" y="44"/>
                  </a:moveTo>
                  <a:cubicBezTo>
                    <a:pt x="11" y="44"/>
                    <a:pt x="11" y="44"/>
                    <a:pt x="11" y="44"/>
                  </a:cubicBezTo>
                  <a:cubicBezTo>
                    <a:pt x="10" y="44"/>
                    <a:pt x="10" y="44"/>
                    <a:pt x="10" y="44"/>
                  </a:cubicBezTo>
                  <a:cubicBezTo>
                    <a:pt x="10" y="44"/>
                    <a:pt x="10" y="44"/>
                    <a:pt x="10" y="44"/>
                  </a:cubicBezTo>
                  <a:cubicBezTo>
                    <a:pt x="11" y="44"/>
                    <a:pt x="11" y="44"/>
                    <a:pt x="11" y="44"/>
                  </a:cubicBezTo>
                  <a:close/>
                  <a:moveTo>
                    <a:pt x="11" y="43"/>
                  </a:moveTo>
                  <a:cubicBezTo>
                    <a:pt x="11" y="43"/>
                    <a:pt x="11" y="43"/>
                    <a:pt x="11" y="43"/>
                  </a:cubicBezTo>
                  <a:cubicBezTo>
                    <a:pt x="10" y="44"/>
                    <a:pt x="10" y="44"/>
                    <a:pt x="10" y="44"/>
                  </a:cubicBezTo>
                  <a:cubicBezTo>
                    <a:pt x="10" y="42"/>
                    <a:pt x="10" y="42"/>
                    <a:pt x="10" y="42"/>
                  </a:cubicBezTo>
                  <a:cubicBezTo>
                    <a:pt x="11" y="42"/>
                    <a:pt x="11" y="42"/>
                    <a:pt x="11" y="42"/>
                  </a:cubicBezTo>
                  <a:lnTo>
                    <a:pt x="11" y="43"/>
                  </a:lnTo>
                  <a:close/>
                  <a:moveTo>
                    <a:pt x="12" y="50"/>
                  </a:moveTo>
                  <a:cubicBezTo>
                    <a:pt x="12" y="50"/>
                    <a:pt x="12" y="50"/>
                    <a:pt x="12" y="50"/>
                  </a:cubicBezTo>
                  <a:cubicBezTo>
                    <a:pt x="11" y="50"/>
                    <a:pt x="11" y="50"/>
                    <a:pt x="11" y="50"/>
                  </a:cubicBezTo>
                  <a:cubicBezTo>
                    <a:pt x="11" y="50"/>
                    <a:pt x="11" y="50"/>
                    <a:pt x="11" y="50"/>
                  </a:cubicBezTo>
                  <a:cubicBezTo>
                    <a:pt x="12" y="50"/>
                    <a:pt x="12" y="50"/>
                    <a:pt x="12" y="50"/>
                  </a:cubicBezTo>
                  <a:close/>
                  <a:moveTo>
                    <a:pt x="12" y="50"/>
                  </a:moveTo>
                  <a:cubicBezTo>
                    <a:pt x="12" y="50"/>
                    <a:pt x="12" y="50"/>
                    <a:pt x="12" y="50"/>
                  </a:cubicBezTo>
                  <a:cubicBezTo>
                    <a:pt x="11" y="50"/>
                    <a:pt x="11" y="50"/>
                    <a:pt x="11" y="50"/>
                  </a:cubicBezTo>
                  <a:cubicBezTo>
                    <a:pt x="11" y="44"/>
                    <a:pt x="11" y="44"/>
                    <a:pt x="11" y="44"/>
                  </a:cubicBezTo>
                  <a:cubicBezTo>
                    <a:pt x="12" y="44"/>
                    <a:pt x="12" y="44"/>
                    <a:pt x="12" y="44"/>
                  </a:cubicBezTo>
                  <a:lnTo>
                    <a:pt x="12" y="50"/>
                  </a:lnTo>
                  <a:close/>
                  <a:moveTo>
                    <a:pt x="12" y="44"/>
                  </a:moveTo>
                  <a:cubicBezTo>
                    <a:pt x="12" y="44"/>
                    <a:pt x="12" y="44"/>
                    <a:pt x="12" y="44"/>
                  </a:cubicBezTo>
                  <a:cubicBezTo>
                    <a:pt x="11" y="44"/>
                    <a:pt x="11" y="44"/>
                    <a:pt x="11" y="44"/>
                  </a:cubicBezTo>
                  <a:cubicBezTo>
                    <a:pt x="11" y="44"/>
                    <a:pt x="11" y="44"/>
                    <a:pt x="11" y="44"/>
                  </a:cubicBezTo>
                  <a:cubicBezTo>
                    <a:pt x="12" y="43"/>
                    <a:pt x="12" y="43"/>
                    <a:pt x="12" y="43"/>
                  </a:cubicBezTo>
                  <a:lnTo>
                    <a:pt x="12" y="44"/>
                  </a:lnTo>
                  <a:close/>
                  <a:moveTo>
                    <a:pt x="12" y="43"/>
                  </a:moveTo>
                  <a:cubicBezTo>
                    <a:pt x="12" y="43"/>
                    <a:pt x="12" y="43"/>
                    <a:pt x="12" y="43"/>
                  </a:cubicBezTo>
                  <a:cubicBezTo>
                    <a:pt x="11" y="43"/>
                    <a:pt x="11" y="43"/>
                    <a:pt x="11" y="43"/>
                  </a:cubicBezTo>
                  <a:cubicBezTo>
                    <a:pt x="11" y="42"/>
                    <a:pt x="11" y="42"/>
                    <a:pt x="11" y="42"/>
                  </a:cubicBezTo>
                  <a:cubicBezTo>
                    <a:pt x="12" y="42"/>
                    <a:pt x="12" y="42"/>
                    <a:pt x="12" y="42"/>
                  </a:cubicBezTo>
                  <a:lnTo>
                    <a:pt x="12" y="43"/>
                  </a:lnTo>
                  <a:close/>
                  <a:moveTo>
                    <a:pt x="13" y="50"/>
                  </a:moveTo>
                  <a:cubicBezTo>
                    <a:pt x="13" y="50"/>
                    <a:pt x="13" y="50"/>
                    <a:pt x="13" y="50"/>
                  </a:cubicBezTo>
                  <a:cubicBezTo>
                    <a:pt x="12" y="50"/>
                    <a:pt x="12" y="50"/>
                    <a:pt x="12" y="50"/>
                  </a:cubicBezTo>
                  <a:cubicBezTo>
                    <a:pt x="12" y="50"/>
                    <a:pt x="12" y="50"/>
                    <a:pt x="12" y="50"/>
                  </a:cubicBezTo>
                  <a:cubicBezTo>
                    <a:pt x="13" y="50"/>
                    <a:pt x="13" y="50"/>
                    <a:pt x="13" y="50"/>
                  </a:cubicBezTo>
                  <a:close/>
                  <a:moveTo>
                    <a:pt x="13" y="50"/>
                  </a:moveTo>
                  <a:cubicBezTo>
                    <a:pt x="13" y="50"/>
                    <a:pt x="13" y="50"/>
                    <a:pt x="13" y="50"/>
                  </a:cubicBezTo>
                  <a:cubicBezTo>
                    <a:pt x="12" y="50"/>
                    <a:pt x="12" y="50"/>
                    <a:pt x="12" y="50"/>
                  </a:cubicBezTo>
                  <a:cubicBezTo>
                    <a:pt x="12" y="44"/>
                    <a:pt x="12" y="44"/>
                    <a:pt x="12" y="44"/>
                  </a:cubicBezTo>
                  <a:cubicBezTo>
                    <a:pt x="13" y="44"/>
                    <a:pt x="13" y="44"/>
                    <a:pt x="13" y="44"/>
                  </a:cubicBezTo>
                  <a:lnTo>
                    <a:pt x="13" y="50"/>
                  </a:lnTo>
                  <a:close/>
                  <a:moveTo>
                    <a:pt x="13" y="44"/>
                  </a:moveTo>
                  <a:cubicBezTo>
                    <a:pt x="13" y="44"/>
                    <a:pt x="13" y="44"/>
                    <a:pt x="13" y="44"/>
                  </a:cubicBezTo>
                  <a:cubicBezTo>
                    <a:pt x="12" y="44"/>
                    <a:pt x="12" y="44"/>
                    <a:pt x="12" y="44"/>
                  </a:cubicBezTo>
                  <a:cubicBezTo>
                    <a:pt x="12" y="43"/>
                    <a:pt x="12" y="43"/>
                    <a:pt x="12" y="43"/>
                  </a:cubicBezTo>
                  <a:cubicBezTo>
                    <a:pt x="13" y="43"/>
                    <a:pt x="13" y="43"/>
                    <a:pt x="13" y="43"/>
                  </a:cubicBezTo>
                  <a:lnTo>
                    <a:pt x="13" y="44"/>
                  </a:lnTo>
                  <a:close/>
                  <a:moveTo>
                    <a:pt x="13" y="43"/>
                  </a:moveTo>
                  <a:cubicBezTo>
                    <a:pt x="13" y="43"/>
                    <a:pt x="13" y="43"/>
                    <a:pt x="13" y="43"/>
                  </a:cubicBezTo>
                  <a:cubicBezTo>
                    <a:pt x="12" y="43"/>
                    <a:pt x="12" y="43"/>
                    <a:pt x="12" y="43"/>
                  </a:cubicBezTo>
                  <a:cubicBezTo>
                    <a:pt x="12" y="42"/>
                    <a:pt x="12" y="42"/>
                    <a:pt x="12" y="42"/>
                  </a:cubicBezTo>
                  <a:cubicBezTo>
                    <a:pt x="13" y="42"/>
                    <a:pt x="13" y="42"/>
                    <a:pt x="13" y="42"/>
                  </a:cubicBezTo>
                  <a:lnTo>
                    <a:pt x="13" y="43"/>
                  </a:lnTo>
                  <a:close/>
                  <a:moveTo>
                    <a:pt x="13" y="50"/>
                  </a:moveTo>
                  <a:cubicBezTo>
                    <a:pt x="13" y="50"/>
                    <a:pt x="13" y="50"/>
                    <a:pt x="13" y="50"/>
                  </a:cubicBezTo>
                  <a:cubicBezTo>
                    <a:pt x="13" y="50"/>
                    <a:pt x="13" y="50"/>
                    <a:pt x="13" y="50"/>
                  </a:cubicBezTo>
                  <a:cubicBezTo>
                    <a:pt x="13" y="50"/>
                    <a:pt x="13" y="50"/>
                    <a:pt x="13" y="50"/>
                  </a:cubicBezTo>
                  <a:cubicBezTo>
                    <a:pt x="13" y="50"/>
                    <a:pt x="13" y="50"/>
                    <a:pt x="13" y="50"/>
                  </a:cubicBezTo>
                  <a:close/>
                  <a:moveTo>
                    <a:pt x="13" y="50"/>
                  </a:moveTo>
                  <a:cubicBezTo>
                    <a:pt x="13" y="50"/>
                    <a:pt x="13" y="50"/>
                    <a:pt x="13" y="50"/>
                  </a:cubicBezTo>
                  <a:cubicBezTo>
                    <a:pt x="13" y="50"/>
                    <a:pt x="13" y="50"/>
                    <a:pt x="13" y="50"/>
                  </a:cubicBezTo>
                  <a:cubicBezTo>
                    <a:pt x="13" y="44"/>
                    <a:pt x="13" y="44"/>
                    <a:pt x="13" y="44"/>
                  </a:cubicBezTo>
                  <a:cubicBezTo>
                    <a:pt x="13" y="44"/>
                    <a:pt x="13" y="44"/>
                    <a:pt x="13" y="44"/>
                  </a:cubicBezTo>
                  <a:lnTo>
                    <a:pt x="13" y="50"/>
                  </a:lnTo>
                  <a:close/>
                  <a:moveTo>
                    <a:pt x="13" y="44"/>
                  </a:moveTo>
                  <a:cubicBezTo>
                    <a:pt x="13" y="44"/>
                    <a:pt x="13" y="44"/>
                    <a:pt x="13" y="44"/>
                  </a:cubicBezTo>
                  <a:cubicBezTo>
                    <a:pt x="13" y="44"/>
                    <a:pt x="13" y="44"/>
                    <a:pt x="13" y="44"/>
                  </a:cubicBezTo>
                  <a:cubicBezTo>
                    <a:pt x="13" y="43"/>
                    <a:pt x="13" y="43"/>
                    <a:pt x="13" y="43"/>
                  </a:cubicBezTo>
                  <a:cubicBezTo>
                    <a:pt x="13" y="43"/>
                    <a:pt x="13" y="43"/>
                    <a:pt x="13" y="43"/>
                  </a:cubicBezTo>
                  <a:lnTo>
                    <a:pt x="13" y="44"/>
                  </a:lnTo>
                  <a:close/>
                  <a:moveTo>
                    <a:pt x="13" y="43"/>
                  </a:moveTo>
                  <a:cubicBezTo>
                    <a:pt x="13" y="43"/>
                    <a:pt x="13" y="43"/>
                    <a:pt x="13" y="43"/>
                  </a:cubicBezTo>
                  <a:cubicBezTo>
                    <a:pt x="13" y="43"/>
                    <a:pt x="13" y="43"/>
                    <a:pt x="13" y="43"/>
                  </a:cubicBezTo>
                  <a:cubicBezTo>
                    <a:pt x="13" y="42"/>
                    <a:pt x="13" y="42"/>
                    <a:pt x="13" y="42"/>
                  </a:cubicBezTo>
                  <a:cubicBezTo>
                    <a:pt x="13" y="42"/>
                    <a:pt x="13" y="42"/>
                    <a:pt x="13" y="42"/>
                  </a:cubicBezTo>
                  <a:lnTo>
                    <a:pt x="13" y="43"/>
                  </a:lnTo>
                  <a:close/>
                  <a:moveTo>
                    <a:pt x="13" y="42"/>
                  </a:moveTo>
                  <a:cubicBezTo>
                    <a:pt x="13" y="42"/>
                    <a:pt x="13" y="42"/>
                    <a:pt x="13" y="42"/>
                  </a:cubicBezTo>
                  <a:cubicBezTo>
                    <a:pt x="12" y="42"/>
                    <a:pt x="12" y="42"/>
                    <a:pt x="12" y="42"/>
                  </a:cubicBezTo>
                  <a:cubicBezTo>
                    <a:pt x="12" y="42"/>
                    <a:pt x="12" y="42"/>
                    <a:pt x="12" y="42"/>
                  </a:cubicBezTo>
                  <a:cubicBezTo>
                    <a:pt x="12" y="42"/>
                    <a:pt x="12" y="42"/>
                    <a:pt x="12" y="42"/>
                  </a:cubicBezTo>
                  <a:cubicBezTo>
                    <a:pt x="12" y="42"/>
                    <a:pt x="12" y="42"/>
                    <a:pt x="12" y="42"/>
                  </a:cubicBezTo>
                  <a:cubicBezTo>
                    <a:pt x="11" y="42"/>
                    <a:pt x="11" y="42"/>
                    <a:pt x="11" y="42"/>
                  </a:cubicBezTo>
                  <a:cubicBezTo>
                    <a:pt x="11" y="42"/>
                    <a:pt x="11" y="42"/>
                    <a:pt x="11" y="42"/>
                  </a:cubicBezTo>
                  <a:cubicBezTo>
                    <a:pt x="11" y="42"/>
                    <a:pt x="11" y="42"/>
                    <a:pt x="11" y="42"/>
                  </a:cubicBezTo>
                  <a:cubicBezTo>
                    <a:pt x="11" y="42"/>
                    <a:pt x="11" y="42"/>
                    <a:pt x="11" y="42"/>
                  </a:cubicBezTo>
                  <a:cubicBezTo>
                    <a:pt x="10" y="42"/>
                    <a:pt x="10" y="42"/>
                    <a:pt x="10" y="42"/>
                  </a:cubicBezTo>
                  <a:cubicBezTo>
                    <a:pt x="10" y="42"/>
                    <a:pt x="10" y="42"/>
                    <a:pt x="10" y="42"/>
                  </a:cubicBezTo>
                  <a:cubicBezTo>
                    <a:pt x="10" y="42"/>
                    <a:pt x="10" y="42"/>
                    <a:pt x="10" y="42"/>
                  </a:cubicBezTo>
                  <a:cubicBezTo>
                    <a:pt x="10" y="42"/>
                    <a:pt x="10" y="42"/>
                    <a:pt x="10" y="42"/>
                  </a:cubicBezTo>
                  <a:cubicBezTo>
                    <a:pt x="9" y="42"/>
                    <a:pt x="9" y="42"/>
                    <a:pt x="9" y="42"/>
                  </a:cubicBezTo>
                  <a:cubicBezTo>
                    <a:pt x="9" y="42"/>
                    <a:pt x="9" y="42"/>
                    <a:pt x="9" y="42"/>
                  </a:cubicBezTo>
                  <a:cubicBezTo>
                    <a:pt x="13" y="42"/>
                    <a:pt x="13" y="42"/>
                    <a:pt x="13" y="42"/>
                  </a:cubicBezTo>
                  <a:close/>
                  <a:moveTo>
                    <a:pt x="13" y="42"/>
                  </a:moveTo>
                  <a:cubicBezTo>
                    <a:pt x="13" y="42"/>
                    <a:pt x="13" y="42"/>
                    <a:pt x="13" y="42"/>
                  </a:cubicBezTo>
                  <a:cubicBezTo>
                    <a:pt x="8" y="42"/>
                    <a:pt x="8" y="42"/>
                    <a:pt x="8" y="42"/>
                  </a:cubicBezTo>
                  <a:cubicBezTo>
                    <a:pt x="13" y="41"/>
                    <a:pt x="13" y="41"/>
                    <a:pt x="13" y="41"/>
                  </a:cubicBezTo>
                  <a:lnTo>
                    <a:pt x="13" y="42"/>
                  </a:lnTo>
                  <a:close/>
                  <a:moveTo>
                    <a:pt x="13" y="53"/>
                  </a:moveTo>
                  <a:cubicBezTo>
                    <a:pt x="13" y="53"/>
                    <a:pt x="13" y="53"/>
                    <a:pt x="13" y="53"/>
                  </a:cubicBezTo>
                  <a:cubicBezTo>
                    <a:pt x="13" y="42"/>
                    <a:pt x="13" y="42"/>
                    <a:pt x="13" y="42"/>
                  </a:cubicBezTo>
                  <a:cubicBezTo>
                    <a:pt x="13" y="42"/>
                    <a:pt x="13" y="42"/>
                    <a:pt x="13" y="42"/>
                  </a:cubicBezTo>
                  <a:cubicBezTo>
                    <a:pt x="13" y="41"/>
                    <a:pt x="13" y="41"/>
                    <a:pt x="13" y="41"/>
                  </a:cubicBezTo>
                  <a:cubicBezTo>
                    <a:pt x="13" y="41"/>
                    <a:pt x="13" y="41"/>
                    <a:pt x="13" y="41"/>
                  </a:cubicBezTo>
                  <a:cubicBezTo>
                    <a:pt x="13" y="41"/>
                    <a:pt x="13" y="41"/>
                    <a:pt x="13" y="41"/>
                  </a:cubicBezTo>
                  <a:cubicBezTo>
                    <a:pt x="1" y="42"/>
                    <a:pt x="1" y="42"/>
                    <a:pt x="1" y="42"/>
                  </a:cubicBezTo>
                  <a:cubicBezTo>
                    <a:pt x="1" y="53"/>
                    <a:pt x="1" y="53"/>
                    <a:pt x="1" y="53"/>
                  </a:cubicBezTo>
                  <a:cubicBezTo>
                    <a:pt x="1" y="53"/>
                    <a:pt x="1" y="53"/>
                    <a:pt x="1" y="53"/>
                  </a:cubicBezTo>
                  <a:cubicBezTo>
                    <a:pt x="1" y="40"/>
                    <a:pt x="1" y="40"/>
                    <a:pt x="1" y="40"/>
                  </a:cubicBezTo>
                  <a:cubicBezTo>
                    <a:pt x="15" y="38"/>
                    <a:pt x="15" y="38"/>
                    <a:pt x="15" y="38"/>
                  </a:cubicBezTo>
                  <a:cubicBezTo>
                    <a:pt x="15" y="53"/>
                    <a:pt x="15" y="53"/>
                    <a:pt x="15" y="53"/>
                  </a:cubicBezTo>
                  <a:lnTo>
                    <a:pt x="13" y="53"/>
                  </a:lnTo>
                  <a:close/>
                  <a:moveTo>
                    <a:pt x="77" y="22"/>
                  </a:moveTo>
                  <a:cubicBezTo>
                    <a:pt x="77" y="22"/>
                    <a:pt x="77" y="22"/>
                    <a:pt x="77" y="22"/>
                  </a:cubicBezTo>
                  <a:cubicBezTo>
                    <a:pt x="78" y="22"/>
                    <a:pt x="78" y="22"/>
                    <a:pt x="78" y="22"/>
                  </a:cubicBezTo>
                  <a:cubicBezTo>
                    <a:pt x="78" y="20"/>
                    <a:pt x="78" y="20"/>
                    <a:pt x="78" y="20"/>
                  </a:cubicBezTo>
                  <a:cubicBezTo>
                    <a:pt x="78" y="20"/>
                    <a:pt x="78" y="20"/>
                    <a:pt x="78" y="20"/>
                  </a:cubicBezTo>
                  <a:cubicBezTo>
                    <a:pt x="78" y="19"/>
                    <a:pt x="78" y="19"/>
                    <a:pt x="78" y="19"/>
                  </a:cubicBezTo>
                  <a:cubicBezTo>
                    <a:pt x="79" y="19"/>
                    <a:pt x="79" y="19"/>
                    <a:pt x="79" y="19"/>
                  </a:cubicBezTo>
                  <a:cubicBezTo>
                    <a:pt x="79" y="19"/>
                    <a:pt x="79" y="19"/>
                    <a:pt x="79" y="19"/>
                  </a:cubicBezTo>
                  <a:cubicBezTo>
                    <a:pt x="77" y="19"/>
                    <a:pt x="77" y="19"/>
                    <a:pt x="77" y="19"/>
                  </a:cubicBezTo>
                  <a:lnTo>
                    <a:pt x="77" y="22"/>
                  </a:lnTo>
                  <a:close/>
                  <a:moveTo>
                    <a:pt x="77" y="19"/>
                  </a:moveTo>
                  <a:cubicBezTo>
                    <a:pt x="77" y="19"/>
                    <a:pt x="77" y="19"/>
                    <a:pt x="77" y="19"/>
                  </a:cubicBezTo>
                  <a:cubicBezTo>
                    <a:pt x="78" y="19"/>
                    <a:pt x="78" y="19"/>
                    <a:pt x="78" y="19"/>
                  </a:cubicBezTo>
                  <a:cubicBezTo>
                    <a:pt x="78" y="18"/>
                    <a:pt x="78" y="18"/>
                    <a:pt x="78" y="18"/>
                  </a:cubicBezTo>
                  <a:cubicBezTo>
                    <a:pt x="78" y="17"/>
                    <a:pt x="78" y="17"/>
                    <a:pt x="78" y="17"/>
                  </a:cubicBezTo>
                  <a:cubicBezTo>
                    <a:pt x="78" y="17"/>
                    <a:pt x="78" y="17"/>
                    <a:pt x="78" y="17"/>
                  </a:cubicBezTo>
                  <a:cubicBezTo>
                    <a:pt x="79" y="17"/>
                    <a:pt x="79" y="17"/>
                    <a:pt x="79" y="17"/>
                  </a:cubicBezTo>
                  <a:cubicBezTo>
                    <a:pt x="79" y="16"/>
                    <a:pt x="79" y="16"/>
                    <a:pt x="79" y="16"/>
                  </a:cubicBezTo>
                  <a:cubicBezTo>
                    <a:pt x="77" y="17"/>
                    <a:pt x="77" y="17"/>
                    <a:pt x="77" y="17"/>
                  </a:cubicBezTo>
                  <a:lnTo>
                    <a:pt x="77" y="19"/>
                  </a:lnTo>
                  <a:close/>
                  <a:moveTo>
                    <a:pt x="77" y="35"/>
                  </a:moveTo>
                  <a:cubicBezTo>
                    <a:pt x="77" y="35"/>
                    <a:pt x="77" y="35"/>
                    <a:pt x="77" y="35"/>
                  </a:cubicBezTo>
                  <a:cubicBezTo>
                    <a:pt x="78" y="35"/>
                    <a:pt x="78" y="35"/>
                    <a:pt x="78" y="35"/>
                  </a:cubicBezTo>
                  <a:cubicBezTo>
                    <a:pt x="78" y="33"/>
                    <a:pt x="78" y="33"/>
                    <a:pt x="78" y="33"/>
                  </a:cubicBezTo>
                  <a:cubicBezTo>
                    <a:pt x="78" y="33"/>
                    <a:pt x="78" y="33"/>
                    <a:pt x="78" y="33"/>
                  </a:cubicBezTo>
                  <a:cubicBezTo>
                    <a:pt x="78" y="33"/>
                    <a:pt x="78" y="33"/>
                    <a:pt x="78" y="33"/>
                  </a:cubicBezTo>
                  <a:cubicBezTo>
                    <a:pt x="79" y="33"/>
                    <a:pt x="79" y="33"/>
                    <a:pt x="79" y="33"/>
                  </a:cubicBezTo>
                  <a:cubicBezTo>
                    <a:pt x="79" y="32"/>
                    <a:pt x="79" y="32"/>
                    <a:pt x="79" y="32"/>
                  </a:cubicBezTo>
                  <a:cubicBezTo>
                    <a:pt x="77" y="33"/>
                    <a:pt x="77" y="33"/>
                    <a:pt x="77" y="33"/>
                  </a:cubicBezTo>
                  <a:lnTo>
                    <a:pt x="77" y="35"/>
                  </a:lnTo>
                  <a:close/>
                  <a:moveTo>
                    <a:pt x="77" y="32"/>
                  </a:moveTo>
                  <a:cubicBezTo>
                    <a:pt x="77" y="32"/>
                    <a:pt x="77" y="32"/>
                    <a:pt x="77" y="32"/>
                  </a:cubicBezTo>
                  <a:cubicBezTo>
                    <a:pt x="78" y="32"/>
                    <a:pt x="78" y="32"/>
                    <a:pt x="78" y="32"/>
                  </a:cubicBezTo>
                  <a:cubicBezTo>
                    <a:pt x="78" y="31"/>
                    <a:pt x="78" y="31"/>
                    <a:pt x="78" y="31"/>
                  </a:cubicBezTo>
                  <a:cubicBezTo>
                    <a:pt x="78" y="30"/>
                    <a:pt x="78" y="30"/>
                    <a:pt x="78" y="30"/>
                  </a:cubicBezTo>
                  <a:cubicBezTo>
                    <a:pt x="78" y="30"/>
                    <a:pt x="78" y="30"/>
                    <a:pt x="78" y="30"/>
                  </a:cubicBezTo>
                  <a:cubicBezTo>
                    <a:pt x="79" y="30"/>
                    <a:pt x="79" y="30"/>
                    <a:pt x="79" y="30"/>
                  </a:cubicBezTo>
                  <a:cubicBezTo>
                    <a:pt x="79" y="30"/>
                    <a:pt x="79" y="30"/>
                    <a:pt x="79" y="30"/>
                  </a:cubicBezTo>
                  <a:cubicBezTo>
                    <a:pt x="77" y="30"/>
                    <a:pt x="77" y="30"/>
                    <a:pt x="77" y="30"/>
                  </a:cubicBezTo>
                  <a:lnTo>
                    <a:pt x="77" y="32"/>
                  </a:lnTo>
                  <a:close/>
                  <a:moveTo>
                    <a:pt x="77" y="24"/>
                  </a:moveTo>
                  <a:cubicBezTo>
                    <a:pt x="77" y="24"/>
                    <a:pt x="77" y="24"/>
                    <a:pt x="77" y="24"/>
                  </a:cubicBezTo>
                  <a:cubicBezTo>
                    <a:pt x="78" y="24"/>
                    <a:pt x="78" y="24"/>
                    <a:pt x="78" y="24"/>
                  </a:cubicBezTo>
                  <a:cubicBezTo>
                    <a:pt x="78" y="23"/>
                    <a:pt x="78" y="23"/>
                    <a:pt x="78" y="23"/>
                  </a:cubicBezTo>
                  <a:cubicBezTo>
                    <a:pt x="78" y="22"/>
                    <a:pt x="78" y="22"/>
                    <a:pt x="78" y="22"/>
                  </a:cubicBezTo>
                  <a:cubicBezTo>
                    <a:pt x="78" y="22"/>
                    <a:pt x="78" y="22"/>
                    <a:pt x="78" y="22"/>
                  </a:cubicBezTo>
                  <a:cubicBezTo>
                    <a:pt x="79" y="22"/>
                    <a:pt x="79" y="22"/>
                    <a:pt x="79" y="22"/>
                  </a:cubicBezTo>
                  <a:cubicBezTo>
                    <a:pt x="79" y="22"/>
                    <a:pt x="79" y="22"/>
                    <a:pt x="79" y="22"/>
                  </a:cubicBezTo>
                  <a:cubicBezTo>
                    <a:pt x="77" y="22"/>
                    <a:pt x="77" y="22"/>
                    <a:pt x="77" y="22"/>
                  </a:cubicBezTo>
                  <a:lnTo>
                    <a:pt x="77" y="24"/>
                  </a:lnTo>
                  <a:close/>
                  <a:moveTo>
                    <a:pt x="77" y="30"/>
                  </a:moveTo>
                  <a:cubicBezTo>
                    <a:pt x="77" y="30"/>
                    <a:pt x="77" y="30"/>
                    <a:pt x="77" y="30"/>
                  </a:cubicBezTo>
                  <a:cubicBezTo>
                    <a:pt x="78" y="30"/>
                    <a:pt x="78" y="30"/>
                    <a:pt x="78" y="30"/>
                  </a:cubicBezTo>
                  <a:cubicBezTo>
                    <a:pt x="78" y="28"/>
                    <a:pt x="78" y="28"/>
                    <a:pt x="78" y="28"/>
                  </a:cubicBezTo>
                  <a:cubicBezTo>
                    <a:pt x="78" y="28"/>
                    <a:pt x="78" y="28"/>
                    <a:pt x="78" y="28"/>
                  </a:cubicBezTo>
                  <a:cubicBezTo>
                    <a:pt x="78" y="27"/>
                    <a:pt x="78" y="27"/>
                    <a:pt x="78" y="27"/>
                  </a:cubicBezTo>
                  <a:cubicBezTo>
                    <a:pt x="79" y="27"/>
                    <a:pt x="79" y="27"/>
                    <a:pt x="79" y="27"/>
                  </a:cubicBezTo>
                  <a:cubicBezTo>
                    <a:pt x="79" y="27"/>
                    <a:pt x="79" y="27"/>
                    <a:pt x="79" y="27"/>
                  </a:cubicBezTo>
                  <a:cubicBezTo>
                    <a:pt x="77" y="27"/>
                    <a:pt x="77" y="27"/>
                    <a:pt x="77" y="27"/>
                  </a:cubicBezTo>
                  <a:lnTo>
                    <a:pt x="77" y="30"/>
                  </a:lnTo>
                  <a:close/>
                  <a:moveTo>
                    <a:pt x="47" y="42"/>
                  </a:moveTo>
                  <a:cubicBezTo>
                    <a:pt x="47" y="42"/>
                    <a:pt x="47" y="42"/>
                    <a:pt x="47" y="42"/>
                  </a:cubicBezTo>
                  <a:cubicBezTo>
                    <a:pt x="57" y="42"/>
                    <a:pt x="57" y="42"/>
                    <a:pt x="57" y="42"/>
                  </a:cubicBezTo>
                  <a:cubicBezTo>
                    <a:pt x="57" y="42"/>
                    <a:pt x="57" y="42"/>
                    <a:pt x="57" y="42"/>
                  </a:cubicBezTo>
                  <a:cubicBezTo>
                    <a:pt x="60" y="42"/>
                    <a:pt x="60" y="42"/>
                    <a:pt x="60" y="42"/>
                  </a:cubicBezTo>
                  <a:cubicBezTo>
                    <a:pt x="60" y="41"/>
                    <a:pt x="60" y="41"/>
                    <a:pt x="60" y="41"/>
                  </a:cubicBezTo>
                  <a:cubicBezTo>
                    <a:pt x="57" y="42"/>
                    <a:pt x="57" y="42"/>
                    <a:pt x="57" y="42"/>
                  </a:cubicBezTo>
                  <a:cubicBezTo>
                    <a:pt x="57" y="42"/>
                    <a:pt x="57" y="42"/>
                    <a:pt x="57" y="42"/>
                  </a:cubicBezTo>
                  <a:cubicBezTo>
                    <a:pt x="47" y="42"/>
                    <a:pt x="47" y="42"/>
                    <a:pt x="47" y="42"/>
                  </a:cubicBezTo>
                  <a:close/>
                  <a:moveTo>
                    <a:pt x="79" y="43"/>
                  </a:moveTo>
                  <a:cubicBezTo>
                    <a:pt x="79" y="43"/>
                    <a:pt x="79" y="43"/>
                    <a:pt x="79" y="43"/>
                  </a:cubicBezTo>
                  <a:cubicBezTo>
                    <a:pt x="83" y="43"/>
                    <a:pt x="83" y="43"/>
                    <a:pt x="83" y="43"/>
                  </a:cubicBezTo>
                  <a:cubicBezTo>
                    <a:pt x="83" y="42"/>
                    <a:pt x="83" y="42"/>
                    <a:pt x="83" y="42"/>
                  </a:cubicBezTo>
                  <a:cubicBezTo>
                    <a:pt x="79" y="42"/>
                    <a:pt x="79" y="42"/>
                    <a:pt x="79" y="42"/>
                  </a:cubicBezTo>
                  <a:lnTo>
                    <a:pt x="79" y="43"/>
                  </a:lnTo>
                  <a:close/>
                  <a:moveTo>
                    <a:pt x="79" y="39"/>
                  </a:moveTo>
                  <a:cubicBezTo>
                    <a:pt x="79" y="39"/>
                    <a:pt x="79" y="39"/>
                    <a:pt x="79" y="39"/>
                  </a:cubicBezTo>
                  <a:cubicBezTo>
                    <a:pt x="83" y="39"/>
                    <a:pt x="83" y="39"/>
                    <a:pt x="83" y="39"/>
                  </a:cubicBezTo>
                  <a:cubicBezTo>
                    <a:pt x="83" y="38"/>
                    <a:pt x="83" y="38"/>
                    <a:pt x="83" y="38"/>
                  </a:cubicBezTo>
                  <a:cubicBezTo>
                    <a:pt x="79" y="38"/>
                    <a:pt x="79" y="38"/>
                    <a:pt x="79" y="38"/>
                  </a:cubicBezTo>
                  <a:lnTo>
                    <a:pt x="79" y="39"/>
                  </a:lnTo>
                  <a:close/>
                  <a:moveTo>
                    <a:pt x="71" y="43"/>
                  </a:moveTo>
                  <a:cubicBezTo>
                    <a:pt x="71" y="43"/>
                    <a:pt x="71" y="43"/>
                    <a:pt x="71" y="43"/>
                  </a:cubicBezTo>
                  <a:cubicBezTo>
                    <a:pt x="74" y="42"/>
                    <a:pt x="74" y="42"/>
                    <a:pt x="74" y="42"/>
                  </a:cubicBezTo>
                  <a:cubicBezTo>
                    <a:pt x="74" y="42"/>
                    <a:pt x="74" y="42"/>
                    <a:pt x="74" y="42"/>
                  </a:cubicBezTo>
                  <a:cubicBezTo>
                    <a:pt x="71" y="42"/>
                    <a:pt x="71" y="42"/>
                    <a:pt x="71" y="42"/>
                  </a:cubicBezTo>
                  <a:lnTo>
                    <a:pt x="71" y="43"/>
                  </a:lnTo>
                  <a:close/>
                  <a:moveTo>
                    <a:pt x="83" y="37"/>
                  </a:moveTo>
                  <a:cubicBezTo>
                    <a:pt x="83" y="37"/>
                    <a:pt x="83" y="37"/>
                    <a:pt x="83" y="37"/>
                  </a:cubicBezTo>
                  <a:cubicBezTo>
                    <a:pt x="88" y="37"/>
                    <a:pt x="88" y="37"/>
                    <a:pt x="88" y="37"/>
                  </a:cubicBezTo>
                  <a:cubicBezTo>
                    <a:pt x="88" y="36"/>
                    <a:pt x="88" y="36"/>
                    <a:pt x="88" y="36"/>
                  </a:cubicBezTo>
                  <a:cubicBezTo>
                    <a:pt x="83" y="37"/>
                    <a:pt x="83" y="37"/>
                    <a:pt x="83" y="37"/>
                  </a:cubicBezTo>
                  <a:close/>
                  <a:moveTo>
                    <a:pt x="83" y="43"/>
                  </a:moveTo>
                  <a:cubicBezTo>
                    <a:pt x="83" y="43"/>
                    <a:pt x="83" y="43"/>
                    <a:pt x="83" y="43"/>
                  </a:cubicBezTo>
                  <a:cubicBezTo>
                    <a:pt x="88" y="43"/>
                    <a:pt x="88" y="43"/>
                    <a:pt x="88" y="43"/>
                  </a:cubicBezTo>
                  <a:cubicBezTo>
                    <a:pt x="88" y="43"/>
                    <a:pt x="88" y="43"/>
                    <a:pt x="88" y="43"/>
                  </a:cubicBezTo>
                  <a:cubicBezTo>
                    <a:pt x="83" y="43"/>
                    <a:pt x="83" y="43"/>
                    <a:pt x="83" y="43"/>
                  </a:cubicBezTo>
                  <a:close/>
                  <a:moveTo>
                    <a:pt x="79" y="40"/>
                  </a:moveTo>
                  <a:cubicBezTo>
                    <a:pt x="79" y="40"/>
                    <a:pt x="79" y="40"/>
                    <a:pt x="79" y="40"/>
                  </a:cubicBezTo>
                  <a:cubicBezTo>
                    <a:pt x="83" y="39"/>
                    <a:pt x="83" y="39"/>
                    <a:pt x="83" y="39"/>
                  </a:cubicBezTo>
                  <a:cubicBezTo>
                    <a:pt x="83" y="39"/>
                    <a:pt x="83" y="39"/>
                    <a:pt x="83" y="39"/>
                  </a:cubicBezTo>
                  <a:cubicBezTo>
                    <a:pt x="79" y="39"/>
                    <a:pt x="79" y="39"/>
                    <a:pt x="79" y="39"/>
                  </a:cubicBezTo>
                  <a:lnTo>
                    <a:pt x="79" y="40"/>
                  </a:lnTo>
                  <a:close/>
                  <a:moveTo>
                    <a:pt x="79" y="41"/>
                  </a:moveTo>
                  <a:cubicBezTo>
                    <a:pt x="79" y="41"/>
                    <a:pt x="79" y="41"/>
                    <a:pt x="79" y="41"/>
                  </a:cubicBezTo>
                  <a:cubicBezTo>
                    <a:pt x="83" y="40"/>
                    <a:pt x="83" y="40"/>
                    <a:pt x="83" y="40"/>
                  </a:cubicBezTo>
                  <a:cubicBezTo>
                    <a:pt x="83" y="40"/>
                    <a:pt x="83" y="40"/>
                    <a:pt x="83" y="40"/>
                  </a:cubicBezTo>
                  <a:cubicBezTo>
                    <a:pt x="79" y="40"/>
                    <a:pt x="79" y="40"/>
                    <a:pt x="79" y="40"/>
                  </a:cubicBezTo>
                  <a:lnTo>
                    <a:pt x="79" y="41"/>
                  </a:lnTo>
                  <a:close/>
                  <a:moveTo>
                    <a:pt x="79" y="41"/>
                  </a:moveTo>
                  <a:cubicBezTo>
                    <a:pt x="79" y="41"/>
                    <a:pt x="79" y="41"/>
                    <a:pt x="79" y="41"/>
                  </a:cubicBezTo>
                  <a:cubicBezTo>
                    <a:pt x="83" y="41"/>
                    <a:pt x="83" y="41"/>
                    <a:pt x="83" y="41"/>
                  </a:cubicBezTo>
                  <a:cubicBezTo>
                    <a:pt x="83" y="41"/>
                    <a:pt x="83" y="41"/>
                    <a:pt x="83" y="41"/>
                  </a:cubicBezTo>
                  <a:cubicBezTo>
                    <a:pt x="79" y="41"/>
                    <a:pt x="79" y="41"/>
                    <a:pt x="79" y="41"/>
                  </a:cubicBezTo>
                  <a:close/>
                  <a:moveTo>
                    <a:pt x="79" y="42"/>
                  </a:moveTo>
                  <a:cubicBezTo>
                    <a:pt x="79" y="42"/>
                    <a:pt x="79" y="42"/>
                    <a:pt x="79" y="42"/>
                  </a:cubicBezTo>
                  <a:cubicBezTo>
                    <a:pt x="83" y="42"/>
                    <a:pt x="83" y="42"/>
                    <a:pt x="83" y="42"/>
                  </a:cubicBezTo>
                  <a:cubicBezTo>
                    <a:pt x="83" y="41"/>
                    <a:pt x="83" y="41"/>
                    <a:pt x="83" y="41"/>
                  </a:cubicBezTo>
                  <a:cubicBezTo>
                    <a:pt x="79" y="42"/>
                    <a:pt x="79" y="42"/>
                    <a:pt x="79" y="42"/>
                  </a:cubicBezTo>
                  <a:close/>
                  <a:moveTo>
                    <a:pt x="83" y="42"/>
                  </a:moveTo>
                  <a:cubicBezTo>
                    <a:pt x="83" y="42"/>
                    <a:pt x="83" y="42"/>
                    <a:pt x="83" y="42"/>
                  </a:cubicBezTo>
                  <a:cubicBezTo>
                    <a:pt x="88" y="41"/>
                    <a:pt x="88" y="41"/>
                    <a:pt x="88" y="41"/>
                  </a:cubicBezTo>
                  <a:cubicBezTo>
                    <a:pt x="88" y="41"/>
                    <a:pt x="88" y="41"/>
                    <a:pt x="88" y="41"/>
                  </a:cubicBezTo>
                  <a:cubicBezTo>
                    <a:pt x="83" y="41"/>
                    <a:pt x="83" y="41"/>
                    <a:pt x="83" y="41"/>
                  </a:cubicBezTo>
                  <a:lnTo>
                    <a:pt x="83" y="42"/>
                  </a:lnTo>
                  <a:close/>
                  <a:moveTo>
                    <a:pt x="88" y="36"/>
                  </a:moveTo>
                  <a:cubicBezTo>
                    <a:pt x="88" y="36"/>
                    <a:pt x="88" y="36"/>
                    <a:pt x="88" y="36"/>
                  </a:cubicBezTo>
                  <a:cubicBezTo>
                    <a:pt x="83" y="36"/>
                    <a:pt x="83" y="36"/>
                    <a:pt x="83" y="36"/>
                  </a:cubicBezTo>
                  <a:cubicBezTo>
                    <a:pt x="83" y="36"/>
                    <a:pt x="83" y="36"/>
                    <a:pt x="83" y="36"/>
                  </a:cubicBezTo>
                  <a:cubicBezTo>
                    <a:pt x="88" y="36"/>
                    <a:pt x="88" y="36"/>
                    <a:pt x="88" y="36"/>
                  </a:cubicBezTo>
                  <a:close/>
                  <a:moveTo>
                    <a:pt x="83" y="41"/>
                  </a:moveTo>
                  <a:cubicBezTo>
                    <a:pt x="83" y="41"/>
                    <a:pt x="83" y="41"/>
                    <a:pt x="83" y="41"/>
                  </a:cubicBezTo>
                  <a:cubicBezTo>
                    <a:pt x="88" y="40"/>
                    <a:pt x="88" y="40"/>
                    <a:pt x="88" y="40"/>
                  </a:cubicBezTo>
                  <a:cubicBezTo>
                    <a:pt x="88" y="40"/>
                    <a:pt x="88" y="40"/>
                    <a:pt x="88" y="40"/>
                  </a:cubicBezTo>
                  <a:cubicBezTo>
                    <a:pt x="83" y="40"/>
                    <a:pt x="83" y="40"/>
                    <a:pt x="83" y="40"/>
                  </a:cubicBezTo>
                  <a:lnTo>
                    <a:pt x="83" y="41"/>
                  </a:lnTo>
                  <a:close/>
                  <a:moveTo>
                    <a:pt x="83" y="42"/>
                  </a:moveTo>
                  <a:cubicBezTo>
                    <a:pt x="83" y="42"/>
                    <a:pt x="83" y="42"/>
                    <a:pt x="83" y="42"/>
                  </a:cubicBezTo>
                  <a:cubicBezTo>
                    <a:pt x="88" y="42"/>
                    <a:pt x="88" y="42"/>
                    <a:pt x="88" y="42"/>
                  </a:cubicBezTo>
                  <a:cubicBezTo>
                    <a:pt x="88" y="42"/>
                    <a:pt x="88" y="42"/>
                    <a:pt x="88" y="42"/>
                  </a:cubicBezTo>
                  <a:cubicBezTo>
                    <a:pt x="83" y="42"/>
                    <a:pt x="83" y="42"/>
                    <a:pt x="83" y="42"/>
                  </a:cubicBezTo>
                  <a:close/>
                  <a:moveTo>
                    <a:pt x="83" y="38"/>
                  </a:moveTo>
                  <a:cubicBezTo>
                    <a:pt x="83" y="38"/>
                    <a:pt x="83" y="38"/>
                    <a:pt x="83" y="38"/>
                  </a:cubicBezTo>
                  <a:cubicBezTo>
                    <a:pt x="88" y="38"/>
                    <a:pt x="88" y="38"/>
                    <a:pt x="88" y="38"/>
                  </a:cubicBezTo>
                  <a:cubicBezTo>
                    <a:pt x="88" y="37"/>
                    <a:pt x="88" y="37"/>
                    <a:pt x="88" y="37"/>
                  </a:cubicBezTo>
                  <a:cubicBezTo>
                    <a:pt x="83" y="38"/>
                    <a:pt x="83" y="38"/>
                    <a:pt x="83" y="38"/>
                  </a:cubicBezTo>
                  <a:close/>
                  <a:moveTo>
                    <a:pt x="83" y="40"/>
                  </a:moveTo>
                  <a:cubicBezTo>
                    <a:pt x="83" y="40"/>
                    <a:pt x="83" y="40"/>
                    <a:pt x="83" y="40"/>
                  </a:cubicBezTo>
                  <a:cubicBezTo>
                    <a:pt x="88" y="39"/>
                    <a:pt x="88" y="39"/>
                    <a:pt x="88" y="39"/>
                  </a:cubicBezTo>
                  <a:cubicBezTo>
                    <a:pt x="88" y="39"/>
                    <a:pt x="88" y="39"/>
                    <a:pt x="88" y="39"/>
                  </a:cubicBezTo>
                  <a:cubicBezTo>
                    <a:pt x="83" y="40"/>
                    <a:pt x="83" y="40"/>
                    <a:pt x="83" y="40"/>
                  </a:cubicBezTo>
                  <a:close/>
                  <a:moveTo>
                    <a:pt x="83" y="39"/>
                  </a:moveTo>
                  <a:cubicBezTo>
                    <a:pt x="83" y="39"/>
                    <a:pt x="83" y="39"/>
                    <a:pt x="83" y="39"/>
                  </a:cubicBezTo>
                  <a:cubicBezTo>
                    <a:pt x="88" y="39"/>
                    <a:pt x="88" y="39"/>
                    <a:pt x="88" y="39"/>
                  </a:cubicBezTo>
                  <a:cubicBezTo>
                    <a:pt x="88" y="38"/>
                    <a:pt x="88" y="38"/>
                    <a:pt x="88" y="38"/>
                  </a:cubicBezTo>
                  <a:cubicBezTo>
                    <a:pt x="83" y="39"/>
                    <a:pt x="83" y="39"/>
                    <a:pt x="83" y="39"/>
                  </a:cubicBezTo>
                  <a:close/>
                  <a:moveTo>
                    <a:pt x="79" y="45"/>
                  </a:moveTo>
                  <a:cubicBezTo>
                    <a:pt x="79" y="45"/>
                    <a:pt x="79" y="45"/>
                    <a:pt x="79" y="45"/>
                  </a:cubicBezTo>
                  <a:cubicBezTo>
                    <a:pt x="83" y="44"/>
                    <a:pt x="83" y="44"/>
                    <a:pt x="83" y="44"/>
                  </a:cubicBezTo>
                  <a:cubicBezTo>
                    <a:pt x="83" y="44"/>
                    <a:pt x="83" y="44"/>
                    <a:pt x="83" y="44"/>
                  </a:cubicBezTo>
                  <a:cubicBezTo>
                    <a:pt x="79" y="44"/>
                    <a:pt x="79" y="44"/>
                    <a:pt x="79" y="44"/>
                  </a:cubicBezTo>
                  <a:lnTo>
                    <a:pt x="79" y="45"/>
                  </a:lnTo>
                  <a:close/>
                  <a:moveTo>
                    <a:pt x="75" y="38"/>
                  </a:moveTo>
                  <a:cubicBezTo>
                    <a:pt x="75" y="38"/>
                    <a:pt x="75" y="38"/>
                    <a:pt x="75" y="38"/>
                  </a:cubicBezTo>
                  <a:cubicBezTo>
                    <a:pt x="79" y="38"/>
                    <a:pt x="79" y="38"/>
                    <a:pt x="79" y="38"/>
                  </a:cubicBezTo>
                  <a:cubicBezTo>
                    <a:pt x="79" y="37"/>
                    <a:pt x="79" y="37"/>
                    <a:pt x="79" y="37"/>
                  </a:cubicBezTo>
                  <a:cubicBezTo>
                    <a:pt x="75" y="38"/>
                    <a:pt x="75" y="38"/>
                    <a:pt x="75" y="38"/>
                  </a:cubicBezTo>
                  <a:close/>
                  <a:moveTo>
                    <a:pt x="79" y="37"/>
                  </a:moveTo>
                  <a:cubicBezTo>
                    <a:pt x="79" y="37"/>
                    <a:pt x="79" y="37"/>
                    <a:pt x="79" y="37"/>
                  </a:cubicBezTo>
                  <a:cubicBezTo>
                    <a:pt x="75" y="37"/>
                    <a:pt x="75" y="37"/>
                    <a:pt x="75" y="37"/>
                  </a:cubicBezTo>
                  <a:cubicBezTo>
                    <a:pt x="75" y="37"/>
                    <a:pt x="75" y="37"/>
                    <a:pt x="75" y="37"/>
                  </a:cubicBezTo>
                  <a:cubicBezTo>
                    <a:pt x="79" y="37"/>
                    <a:pt x="79" y="37"/>
                    <a:pt x="79" y="37"/>
                  </a:cubicBezTo>
                  <a:close/>
                  <a:moveTo>
                    <a:pt x="75" y="39"/>
                  </a:moveTo>
                  <a:cubicBezTo>
                    <a:pt x="75" y="39"/>
                    <a:pt x="75" y="39"/>
                    <a:pt x="75" y="39"/>
                  </a:cubicBezTo>
                  <a:cubicBezTo>
                    <a:pt x="79" y="38"/>
                    <a:pt x="79" y="38"/>
                    <a:pt x="79" y="38"/>
                  </a:cubicBezTo>
                  <a:cubicBezTo>
                    <a:pt x="79" y="38"/>
                    <a:pt x="79" y="38"/>
                    <a:pt x="79" y="38"/>
                  </a:cubicBezTo>
                  <a:cubicBezTo>
                    <a:pt x="75" y="38"/>
                    <a:pt x="75" y="38"/>
                    <a:pt x="75" y="38"/>
                  </a:cubicBezTo>
                  <a:lnTo>
                    <a:pt x="75" y="39"/>
                  </a:lnTo>
                  <a:close/>
                  <a:moveTo>
                    <a:pt x="71" y="43"/>
                  </a:moveTo>
                  <a:cubicBezTo>
                    <a:pt x="71" y="43"/>
                    <a:pt x="71" y="43"/>
                    <a:pt x="71" y="43"/>
                  </a:cubicBezTo>
                  <a:cubicBezTo>
                    <a:pt x="74" y="43"/>
                    <a:pt x="74" y="43"/>
                    <a:pt x="74" y="43"/>
                  </a:cubicBezTo>
                  <a:cubicBezTo>
                    <a:pt x="74" y="43"/>
                    <a:pt x="74" y="43"/>
                    <a:pt x="74" y="43"/>
                  </a:cubicBezTo>
                  <a:cubicBezTo>
                    <a:pt x="71" y="43"/>
                    <a:pt x="71" y="43"/>
                    <a:pt x="71" y="43"/>
                  </a:cubicBezTo>
                  <a:close/>
                  <a:moveTo>
                    <a:pt x="75" y="40"/>
                  </a:moveTo>
                  <a:cubicBezTo>
                    <a:pt x="75" y="40"/>
                    <a:pt x="75" y="40"/>
                    <a:pt x="75" y="40"/>
                  </a:cubicBezTo>
                  <a:cubicBezTo>
                    <a:pt x="79" y="39"/>
                    <a:pt x="79" y="39"/>
                    <a:pt x="79" y="39"/>
                  </a:cubicBezTo>
                  <a:cubicBezTo>
                    <a:pt x="79" y="39"/>
                    <a:pt x="79" y="39"/>
                    <a:pt x="79" y="39"/>
                  </a:cubicBezTo>
                  <a:cubicBezTo>
                    <a:pt x="75" y="39"/>
                    <a:pt x="75" y="39"/>
                    <a:pt x="75" y="39"/>
                  </a:cubicBezTo>
                  <a:lnTo>
                    <a:pt x="75" y="40"/>
                  </a:lnTo>
                  <a:close/>
                  <a:moveTo>
                    <a:pt x="83" y="36"/>
                  </a:moveTo>
                  <a:cubicBezTo>
                    <a:pt x="83" y="36"/>
                    <a:pt x="83" y="36"/>
                    <a:pt x="83" y="36"/>
                  </a:cubicBezTo>
                  <a:cubicBezTo>
                    <a:pt x="79" y="37"/>
                    <a:pt x="79" y="37"/>
                    <a:pt x="79" y="37"/>
                  </a:cubicBezTo>
                  <a:cubicBezTo>
                    <a:pt x="79" y="37"/>
                    <a:pt x="79" y="37"/>
                    <a:pt x="79" y="37"/>
                  </a:cubicBezTo>
                  <a:cubicBezTo>
                    <a:pt x="83" y="37"/>
                    <a:pt x="83" y="37"/>
                    <a:pt x="83" y="37"/>
                  </a:cubicBezTo>
                  <a:lnTo>
                    <a:pt x="83" y="36"/>
                  </a:lnTo>
                  <a:close/>
                  <a:moveTo>
                    <a:pt x="71" y="45"/>
                  </a:moveTo>
                  <a:cubicBezTo>
                    <a:pt x="71" y="45"/>
                    <a:pt x="71" y="45"/>
                    <a:pt x="71" y="45"/>
                  </a:cubicBezTo>
                  <a:cubicBezTo>
                    <a:pt x="74" y="45"/>
                    <a:pt x="74" y="45"/>
                    <a:pt x="74" y="45"/>
                  </a:cubicBezTo>
                  <a:cubicBezTo>
                    <a:pt x="74" y="45"/>
                    <a:pt x="74" y="45"/>
                    <a:pt x="74" y="45"/>
                  </a:cubicBezTo>
                  <a:cubicBezTo>
                    <a:pt x="71" y="45"/>
                    <a:pt x="71" y="45"/>
                    <a:pt x="71" y="45"/>
                  </a:cubicBezTo>
                  <a:close/>
                  <a:moveTo>
                    <a:pt x="71" y="44"/>
                  </a:moveTo>
                  <a:cubicBezTo>
                    <a:pt x="71" y="44"/>
                    <a:pt x="71" y="44"/>
                    <a:pt x="71" y="44"/>
                  </a:cubicBezTo>
                  <a:cubicBezTo>
                    <a:pt x="74" y="44"/>
                    <a:pt x="74" y="44"/>
                    <a:pt x="74" y="44"/>
                  </a:cubicBezTo>
                  <a:cubicBezTo>
                    <a:pt x="74" y="44"/>
                    <a:pt x="74" y="44"/>
                    <a:pt x="74" y="44"/>
                  </a:cubicBezTo>
                  <a:cubicBezTo>
                    <a:pt x="71" y="44"/>
                    <a:pt x="71" y="44"/>
                    <a:pt x="71" y="44"/>
                  </a:cubicBezTo>
                  <a:close/>
                  <a:moveTo>
                    <a:pt x="75" y="40"/>
                  </a:moveTo>
                  <a:cubicBezTo>
                    <a:pt x="75" y="40"/>
                    <a:pt x="75" y="40"/>
                    <a:pt x="75" y="40"/>
                  </a:cubicBezTo>
                  <a:cubicBezTo>
                    <a:pt x="79" y="40"/>
                    <a:pt x="79" y="40"/>
                    <a:pt x="79" y="40"/>
                  </a:cubicBezTo>
                  <a:cubicBezTo>
                    <a:pt x="79" y="40"/>
                    <a:pt x="79" y="40"/>
                    <a:pt x="79" y="40"/>
                  </a:cubicBezTo>
                  <a:cubicBezTo>
                    <a:pt x="75" y="40"/>
                    <a:pt x="75" y="40"/>
                    <a:pt x="75" y="40"/>
                  </a:cubicBezTo>
                  <a:close/>
                  <a:moveTo>
                    <a:pt x="75" y="44"/>
                  </a:moveTo>
                  <a:cubicBezTo>
                    <a:pt x="75" y="44"/>
                    <a:pt x="75" y="44"/>
                    <a:pt x="75" y="44"/>
                  </a:cubicBezTo>
                  <a:cubicBezTo>
                    <a:pt x="79" y="43"/>
                    <a:pt x="79" y="43"/>
                    <a:pt x="79" y="43"/>
                  </a:cubicBezTo>
                  <a:cubicBezTo>
                    <a:pt x="79" y="43"/>
                    <a:pt x="79" y="43"/>
                    <a:pt x="79" y="43"/>
                  </a:cubicBezTo>
                  <a:cubicBezTo>
                    <a:pt x="75" y="43"/>
                    <a:pt x="75" y="43"/>
                    <a:pt x="75" y="43"/>
                  </a:cubicBezTo>
                  <a:lnTo>
                    <a:pt x="75" y="44"/>
                  </a:lnTo>
                  <a:close/>
                  <a:moveTo>
                    <a:pt x="79" y="38"/>
                  </a:moveTo>
                  <a:cubicBezTo>
                    <a:pt x="79" y="38"/>
                    <a:pt x="79" y="38"/>
                    <a:pt x="79" y="38"/>
                  </a:cubicBezTo>
                  <a:cubicBezTo>
                    <a:pt x="83" y="38"/>
                    <a:pt x="83" y="38"/>
                    <a:pt x="83" y="38"/>
                  </a:cubicBezTo>
                  <a:cubicBezTo>
                    <a:pt x="83" y="37"/>
                    <a:pt x="83" y="37"/>
                    <a:pt x="83" y="37"/>
                  </a:cubicBezTo>
                  <a:cubicBezTo>
                    <a:pt x="79" y="37"/>
                    <a:pt x="79" y="37"/>
                    <a:pt x="79" y="37"/>
                  </a:cubicBezTo>
                  <a:lnTo>
                    <a:pt x="79" y="38"/>
                  </a:lnTo>
                  <a:close/>
                  <a:moveTo>
                    <a:pt x="75" y="45"/>
                  </a:moveTo>
                  <a:cubicBezTo>
                    <a:pt x="75" y="45"/>
                    <a:pt x="75" y="45"/>
                    <a:pt x="75" y="45"/>
                  </a:cubicBezTo>
                  <a:cubicBezTo>
                    <a:pt x="79" y="45"/>
                    <a:pt x="79" y="45"/>
                    <a:pt x="79" y="45"/>
                  </a:cubicBezTo>
                  <a:cubicBezTo>
                    <a:pt x="79" y="44"/>
                    <a:pt x="79" y="44"/>
                    <a:pt x="79" y="44"/>
                  </a:cubicBezTo>
                  <a:cubicBezTo>
                    <a:pt x="75" y="44"/>
                    <a:pt x="75" y="44"/>
                    <a:pt x="75" y="44"/>
                  </a:cubicBezTo>
                  <a:lnTo>
                    <a:pt x="75" y="45"/>
                  </a:lnTo>
                  <a:close/>
                  <a:moveTo>
                    <a:pt x="75" y="41"/>
                  </a:moveTo>
                  <a:cubicBezTo>
                    <a:pt x="75" y="41"/>
                    <a:pt x="75" y="41"/>
                    <a:pt x="75" y="41"/>
                  </a:cubicBezTo>
                  <a:cubicBezTo>
                    <a:pt x="79" y="41"/>
                    <a:pt x="79" y="41"/>
                    <a:pt x="79" y="41"/>
                  </a:cubicBezTo>
                  <a:cubicBezTo>
                    <a:pt x="79" y="41"/>
                    <a:pt x="79" y="41"/>
                    <a:pt x="79" y="41"/>
                  </a:cubicBezTo>
                  <a:cubicBezTo>
                    <a:pt x="75" y="41"/>
                    <a:pt x="75" y="41"/>
                    <a:pt x="75" y="41"/>
                  </a:cubicBezTo>
                  <a:close/>
                  <a:moveTo>
                    <a:pt x="75" y="42"/>
                  </a:moveTo>
                  <a:cubicBezTo>
                    <a:pt x="75" y="42"/>
                    <a:pt x="75" y="42"/>
                    <a:pt x="75" y="42"/>
                  </a:cubicBezTo>
                  <a:cubicBezTo>
                    <a:pt x="79" y="42"/>
                    <a:pt x="79" y="42"/>
                    <a:pt x="79" y="42"/>
                  </a:cubicBezTo>
                  <a:cubicBezTo>
                    <a:pt x="79" y="42"/>
                    <a:pt x="79" y="42"/>
                    <a:pt x="79" y="42"/>
                  </a:cubicBezTo>
                  <a:cubicBezTo>
                    <a:pt x="75" y="42"/>
                    <a:pt x="75" y="42"/>
                    <a:pt x="75" y="42"/>
                  </a:cubicBezTo>
                  <a:close/>
                  <a:moveTo>
                    <a:pt x="75" y="43"/>
                  </a:moveTo>
                  <a:cubicBezTo>
                    <a:pt x="75" y="43"/>
                    <a:pt x="75" y="43"/>
                    <a:pt x="75" y="43"/>
                  </a:cubicBezTo>
                  <a:cubicBezTo>
                    <a:pt x="79" y="43"/>
                    <a:pt x="79" y="43"/>
                    <a:pt x="79" y="43"/>
                  </a:cubicBezTo>
                  <a:cubicBezTo>
                    <a:pt x="79" y="42"/>
                    <a:pt x="79" y="42"/>
                    <a:pt x="79" y="42"/>
                  </a:cubicBezTo>
                  <a:cubicBezTo>
                    <a:pt x="75" y="43"/>
                    <a:pt x="75" y="43"/>
                    <a:pt x="75" y="43"/>
                  </a:cubicBezTo>
                  <a:close/>
                  <a:moveTo>
                    <a:pt x="79" y="44"/>
                  </a:moveTo>
                  <a:cubicBezTo>
                    <a:pt x="79" y="44"/>
                    <a:pt x="79" y="44"/>
                    <a:pt x="79" y="44"/>
                  </a:cubicBezTo>
                  <a:cubicBezTo>
                    <a:pt x="83" y="44"/>
                    <a:pt x="83" y="44"/>
                    <a:pt x="83" y="44"/>
                  </a:cubicBezTo>
                  <a:cubicBezTo>
                    <a:pt x="83" y="43"/>
                    <a:pt x="83" y="43"/>
                    <a:pt x="83" y="43"/>
                  </a:cubicBezTo>
                  <a:cubicBezTo>
                    <a:pt x="79" y="43"/>
                    <a:pt x="79" y="43"/>
                    <a:pt x="79" y="43"/>
                  </a:cubicBezTo>
                  <a:lnTo>
                    <a:pt x="79" y="44"/>
                  </a:lnTo>
                  <a:close/>
                  <a:moveTo>
                    <a:pt x="98" y="36"/>
                  </a:moveTo>
                  <a:cubicBezTo>
                    <a:pt x="98" y="36"/>
                    <a:pt x="98" y="36"/>
                    <a:pt x="98" y="36"/>
                  </a:cubicBezTo>
                  <a:cubicBezTo>
                    <a:pt x="103" y="36"/>
                    <a:pt x="103" y="36"/>
                    <a:pt x="103" y="36"/>
                  </a:cubicBezTo>
                  <a:cubicBezTo>
                    <a:pt x="103" y="35"/>
                    <a:pt x="103" y="35"/>
                    <a:pt x="103" y="35"/>
                  </a:cubicBezTo>
                  <a:cubicBezTo>
                    <a:pt x="98" y="36"/>
                    <a:pt x="98" y="36"/>
                    <a:pt x="98" y="36"/>
                  </a:cubicBezTo>
                  <a:close/>
                  <a:moveTo>
                    <a:pt x="103" y="34"/>
                  </a:moveTo>
                  <a:cubicBezTo>
                    <a:pt x="103" y="34"/>
                    <a:pt x="103" y="34"/>
                    <a:pt x="103" y="34"/>
                  </a:cubicBezTo>
                  <a:cubicBezTo>
                    <a:pt x="98" y="35"/>
                    <a:pt x="98" y="35"/>
                    <a:pt x="98" y="35"/>
                  </a:cubicBezTo>
                  <a:cubicBezTo>
                    <a:pt x="98" y="35"/>
                    <a:pt x="98" y="35"/>
                    <a:pt x="98" y="35"/>
                  </a:cubicBezTo>
                  <a:cubicBezTo>
                    <a:pt x="103" y="35"/>
                    <a:pt x="103" y="35"/>
                    <a:pt x="103" y="35"/>
                  </a:cubicBezTo>
                  <a:lnTo>
                    <a:pt x="103" y="34"/>
                  </a:lnTo>
                  <a:close/>
                  <a:moveTo>
                    <a:pt x="98" y="37"/>
                  </a:moveTo>
                  <a:cubicBezTo>
                    <a:pt x="98" y="37"/>
                    <a:pt x="98" y="37"/>
                    <a:pt x="98" y="37"/>
                  </a:cubicBezTo>
                  <a:cubicBezTo>
                    <a:pt x="103" y="37"/>
                    <a:pt x="103" y="37"/>
                    <a:pt x="103" y="37"/>
                  </a:cubicBezTo>
                  <a:cubicBezTo>
                    <a:pt x="103" y="36"/>
                    <a:pt x="103" y="36"/>
                    <a:pt x="103" y="36"/>
                  </a:cubicBezTo>
                  <a:cubicBezTo>
                    <a:pt x="98" y="37"/>
                    <a:pt x="98" y="37"/>
                    <a:pt x="98" y="37"/>
                  </a:cubicBezTo>
                  <a:close/>
                  <a:moveTo>
                    <a:pt x="93" y="44"/>
                  </a:moveTo>
                  <a:cubicBezTo>
                    <a:pt x="93" y="44"/>
                    <a:pt x="93" y="44"/>
                    <a:pt x="93" y="44"/>
                  </a:cubicBezTo>
                  <a:cubicBezTo>
                    <a:pt x="98" y="44"/>
                    <a:pt x="98" y="44"/>
                    <a:pt x="98" y="44"/>
                  </a:cubicBezTo>
                  <a:cubicBezTo>
                    <a:pt x="98" y="43"/>
                    <a:pt x="98" y="43"/>
                    <a:pt x="98" y="43"/>
                  </a:cubicBezTo>
                  <a:cubicBezTo>
                    <a:pt x="93" y="44"/>
                    <a:pt x="93" y="44"/>
                    <a:pt x="93" y="44"/>
                  </a:cubicBezTo>
                  <a:close/>
                  <a:moveTo>
                    <a:pt x="93" y="41"/>
                  </a:moveTo>
                  <a:cubicBezTo>
                    <a:pt x="93" y="41"/>
                    <a:pt x="93" y="41"/>
                    <a:pt x="93" y="41"/>
                  </a:cubicBezTo>
                  <a:cubicBezTo>
                    <a:pt x="98" y="41"/>
                    <a:pt x="98" y="41"/>
                    <a:pt x="98" y="41"/>
                  </a:cubicBezTo>
                  <a:cubicBezTo>
                    <a:pt x="98" y="40"/>
                    <a:pt x="98" y="40"/>
                    <a:pt x="98" y="40"/>
                  </a:cubicBezTo>
                  <a:cubicBezTo>
                    <a:pt x="93" y="41"/>
                    <a:pt x="93" y="41"/>
                    <a:pt x="93" y="41"/>
                  </a:cubicBezTo>
                  <a:close/>
                  <a:moveTo>
                    <a:pt x="93" y="43"/>
                  </a:moveTo>
                  <a:cubicBezTo>
                    <a:pt x="93" y="43"/>
                    <a:pt x="93" y="43"/>
                    <a:pt x="93" y="43"/>
                  </a:cubicBezTo>
                  <a:cubicBezTo>
                    <a:pt x="98" y="43"/>
                    <a:pt x="98" y="43"/>
                    <a:pt x="98" y="43"/>
                  </a:cubicBezTo>
                  <a:cubicBezTo>
                    <a:pt x="98" y="42"/>
                    <a:pt x="98" y="42"/>
                    <a:pt x="98" y="42"/>
                  </a:cubicBezTo>
                  <a:cubicBezTo>
                    <a:pt x="93" y="43"/>
                    <a:pt x="93" y="43"/>
                    <a:pt x="93" y="43"/>
                  </a:cubicBezTo>
                  <a:close/>
                  <a:moveTo>
                    <a:pt x="93" y="42"/>
                  </a:moveTo>
                  <a:cubicBezTo>
                    <a:pt x="93" y="42"/>
                    <a:pt x="93" y="42"/>
                    <a:pt x="93" y="42"/>
                  </a:cubicBezTo>
                  <a:cubicBezTo>
                    <a:pt x="98" y="42"/>
                    <a:pt x="98" y="42"/>
                    <a:pt x="98" y="42"/>
                  </a:cubicBezTo>
                  <a:cubicBezTo>
                    <a:pt x="98" y="41"/>
                    <a:pt x="98" y="41"/>
                    <a:pt x="98" y="41"/>
                  </a:cubicBezTo>
                  <a:cubicBezTo>
                    <a:pt x="93" y="42"/>
                    <a:pt x="93" y="42"/>
                    <a:pt x="93" y="42"/>
                  </a:cubicBezTo>
                  <a:close/>
                  <a:moveTo>
                    <a:pt x="98" y="40"/>
                  </a:moveTo>
                  <a:cubicBezTo>
                    <a:pt x="98" y="40"/>
                    <a:pt x="98" y="40"/>
                    <a:pt x="98" y="40"/>
                  </a:cubicBezTo>
                  <a:cubicBezTo>
                    <a:pt x="103" y="40"/>
                    <a:pt x="103" y="40"/>
                    <a:pt x="103" y="40"/>
                  </a:cubicBezTo>
                  <a:cubicBezTo>
                    <a:pt x="103" y="39"/>
                    <a:pt x="103" y="39"/>
                    <a:pt x="103" y="39"/>
                  </a:cubicBezTo>
                  <a:cubicBezTo>
                    <a:pt x="98" y="40"/>
                    <a:pt x="98" y="40"/>
                    <a:pt x="98" y="40"/>
                  </a:cubicBezTo>
                  <a:close/>
                  <a:moveTo>
                    <a:pt x="98" y="38"/>
                  </a:moveTo>
                  <a:cubicBezTo>
                    <a:pt x="98" y="38"/>
                    <a:pt x="98" y="38"/>
                    <a:pt x="98" y="38"/>
                  </a:cubicBezTo>
                  <a:cubicBezTo>
                    <a:pt x="103" y="38"/>
                    <a:pt x="103" y="38"/>
                    <a:pt x="103" y="38"/>
                  </a:cubicBezTo>
                  <a:cubicBezTo>
                    <a:pt x="103" y="37"/>
                    <a:pt x="103" y="37"/>
                    <a:pt x="103" y="37"/>
                  </a:cubicBezTo>
                  <a:cubicBezTo>
                    <a:pt x="98" y="38"/>
                    <a:pt x="98" y="38"/>
                    <a:pt x="98" y="38"/>
                  </a:cubicBezTo>
                  <a:close/>
                  <a:moveTo>
                    <a:pt x="98" y="44"/>
                  </a:moveTo>
                  <a:cubicBezTo>
                    <a:pt x="98" y="44"/>
                    <a:pt x="98" y="44"/>
                    <a:pt x="98" y="44"/>
                  </a:cubicBezTo>
                  <a:cubicBezTo>
                    <a:pt x="103" y="44"/>
                    <a:pt x="103" y="44"/>
                    <a:pt x="103" y="44"/>
                  </a:cubicBezTo>
                  <a:cubicBezTo>
                    <a:pt x="103" y="43"/>
                    <a:pt x="103" y="43"/>
                    <a:pt x="103" y="43"/>
                  </a:cubicBezTo>
                  <a:cubicBezTo>
                    <a:pt x="98" y="43"/>
                    <a:pt x="98" y="43"/>
                    <a:pt x="98" y="43"/>
                  </a:cubicBezTo>
                  <a:lnTo>
                    <a:pt x="98" y="44"/>
                  </a:lnTo>
                  <a:close/>
                  <a:moveTo>
                    <a:pt x="98" y="42"/>
                  </a:moveTo>
                  <a:cubicBezTo>
                    <a:pt x="98" y="42"/>
                    <a:pt x="98" y="42"/>
                    <a:pt x="98" y="42"/>
                  </a:cubicBezTo>
                  <a:cubicBezTo>
                    <a:pt x="103" y="42"/>
                    <a:pt x="103" y="42"/>
                    <a:pt x="103" y="42"/>
                  </a:cubicBezTo>
                  <a:cubicBezTo>
                    <a:pt x="103" y="41"/>
                    <a:pt x="103" y="41"/>
                    <a:pt x="103" y="41"/>
                  </a:cubicBezTo>
                  <a:cubicBezTo>
                    <a:pt x="98" y="41"/>
                    <a:pt x="98" y="41"/>
                    <a:pt x="98" y="41"/>
                  </a:cubicBezTo>
                  <a:lnTo>
                    <a:pt x="98" y="42"/>
                  </a:lnTo>
                  <a:close/>
                  <a:moveTo>
                    <a:pt x="98" y="43"/>
                  </a:moveTo>
                  <a:cubicBezTo>
                    <a:pt x="98" y="43"/>
                    <a:pt x="98" y="43"/>
                    <a:pt x="98" y="43"/>
                  </a:cubicBezTo>
                  <a:cubicBezTo>
                    <a:pt x="103" y="43"/>
                    <a:pt x="103" y="43"/>
                    <a:pt x="103" y="43"/>
                  </a:cubicBezTo>
                  <a:cubicBezTo>
                    <a:pt x="103" y="42"/>
                    <a:pt x="103" y="42"/>
                    <a:pt x="103" y="42"/>
                  </a:cubicBezTo>
                  <a:cubicBezTo>
                    <a:pt x="98" y="42"/>
                    <a:pt x="98" y="42"/>
                    <a:pt x="98" y="42"/>
                  </a:cubicBezTo>
                  <a:lnTo>
                    <a:pt x="98" y="43"/>
                  </a:lnTo>
                  <a:close/>
                  <a:moveTo>
                    <a:pt x="98" y="39"/>
                  </a:moveTo>
                  <a:cubicBezTo>
                    <a:pt x="98" y="39"/>
                    <a:pt x="98" y="39"/>
                    <a:pt x="98" y="39"/>
                  </a:cubicBezTo>
                  <a:cubicBezTo>
                    <a:pt x="103" y="39"/>
                    <a:pt x="103" y="39"/>
                    <a:pt x="103" y="39"/>
                  </a:cubicBezTo>
                  <a:cubicBezTo>
                    <a:pt x="103" y="38"/>
                    <a:pt x="103" y="38"/>
                    <a:pt x="103" y="38"/>
                  </a:cubicBezTo>
                  <a:cubicBezTo>
                    <a:pt x="98" y="39"/>
                    <a:pt x="98" y="39"/>
                    <a:pt x="98" y="39"/>
                  </a:cubicBezTo>
                  <a:close/>
                  <a:moveTo>
                    <a:pt x="93" y="40"/>
                  </a:moveTo>
                  <a:cubicBezTo>
                    <a:pt x="93" y="40"/>
                    <a:pt x="93" y="40"/>
                    <a:pt x="93" y="40"/>
                  </a:cubicBezTo>
                  <a:cubicBezTo>
                    <a:pt x="98" y="40"/>
                    <a:pt x="98" y="40"/>
                    <a:pt x="98" y="40"/>
                  </a:cubicBezTo>
                  <a:cubicBezTo>
                    <a:pt x="98" y="39"/>
                    <a:pt x="98" y="39"/>
                    <a:pt x="98" y="39"/>
                  </a:cubicBezTo>
                  <a:cubicBezTo>
                    <a:pt x="93" y="40"/>
                    <a:pt x="93" y="40"/>
                    <a:pt x="93" y="40"/>
                  </a:cubicBezTo>
                  <a:close/>
                  <a:moveTo>
                    <a:pt x="83" y="45"/>
                  </a:moveTo>
                  <a:cubicBezTo>
                    <a:pt x="83" y="45"/>
                    <a:pt x="83" y="45"/>
                    <a:pt x="83" y="45"/>
                  </a:cubicBezTo>
                  <a:cubicBezTo>
                    <a:pt x="88" y="44"/>
                    <a:pt x="88" y="44"/>
                    <a:pt x="88" y="44"/>
                  </a:cubicBezTo>
                  <a:cubicBezTo>
                    <a:pt x="88" y="44"/>
                    <a:pt x="88" y="44"/>
                    <a:pt x="88" y="44"/>
                  </a:cubicBezTo>
                  <a:cubicBezTo>
                    <a:pt x="83" y="44"/>
                    <a:pt x="83" y="44"/>
                    <a:pt x="83" y="44"/>
                  </a:cubicBezTo>
                  <a:lnTo>
                    <a:pt x="83" y="45"/>
                  </a:lnTo>
                  <a:close/>
                  <a:moveTo>
                    <a:pt x="98" y="41"/>
                  </a:moveTo>
                  <a:cubicBezTo>
                    <a:pt x="98" y="41"/>
                    <a:pt x="98" y="41"/>
                    <a:pt x="98" y="41"/>
                  </a:cubicBezTo>
                  <a:cubicBezTo>
                    <a:pt x="103" y="41"/>
                    <a:pt x="103" y="41"/>
                    <a:pt x="103" y="41"/>
                  </a:cubicBezTo>
                  <a:cubicBezTo>
                    <a:pt x="103" y="40"/>
                    <a:pt x="103" y="40"/>
                    <a:pt x="103" y="40"/>
                  </a:cubicBezTo>
                  <a:cubicBezTo>
                    <a:pt x="98" y="40"/>
                    <a:pt x="98" y="40"/>
                    <a:pt x="98" y="40"/>
                  </a:cubicBezTo>
                  <a:lnTo>
                    <a:pt x="98" y="41"/>
                  </a:lnTo>
                  <a:close/>
                  <a:moveTo>
                    <a:pt x="88" y="40"/>
                  </a:moveTo>
                  <a:cubicBezTo>
                    <a:pt x="88" y="40"/>
                    <a:pt x="88" y="40"/>
                    <a:pt x="88" y="40"/>
                  </a:cubicBezTo>
                  <a:cubicBezTo>
                    <a:pt x="92" y="40"/>
                    <a:pt x="92" y="40"/>
                    <a:pt x="92" y="40"/>
                  </a:cubicBezTo>
                  <a:cubicBezTo>
                    <a:pt x="92" y="39"/>
                    <a:pt x="92" y="39"/>
                    <a:pt x="92" y="39"/>
                  </a:cubicBezTo>
                  <a:cubicBezTo>
                    <a:pt x="88" y="39"/>
                    <a:pt x="88" y="39"/>
                    <a:pt x="88" y="39"/>
                  </a:cubicBezTo>
                  <a:lnTo>
                    <a:pt x="88" y="40"/>
                  </a:lnTo>
                  <a:close/>
                  <a:moveTo>
                    <a:pt x="88" y="41"/>
                  </a:moveTo>
                  <a:cubicBezTo>
                    <a:pt x="88" y="41"/>
                    <a:pt x="88" y="41"/>
                    <a:pt x="88" y="41"/>
                  </a:cubicBezTo>
                  <a:cubicBezTo>
                    <a:pt x="92" y="40"/>
                    <a:pt x="92" y="40"/>
                    <a:pt x="92" y="40"/>
                  </a:cubicBezTo>
                  <a:cubicBezTo>
                    <a:pt x="92" y="40"/>
                    <a:pt x="92" y="40"/>
                    <a:pt x="92" y="40"/>
                  </a:cubicBezTo>
                  <a:cubicBezTo>
                    <a:pt x="88" y="40"/>
                    <a:pt x="88" y="40"/>
                    <a:pt x="88" y="40"/>
                  </a:cubicBezTo>
                  <a:lnTo>
                    <a:pt x="88" y="41"/>
                  </a:lnTo>
                  <a:close/>
                  <a:moveTo>
                    <a:pt x="88" y="39"/>
                  </a:moveTo>
                  <a:cubicBezTo>
                    <a:pt x="88" y="39"/>
                    <a:pt x="88" y="39"/>
                    <a:pt x="88" y="39"/>
                  </a:cubicBezTo>
                  <a:cubicBezTo>
                    <a:pt x="92" y="39"/>
                    <a:pt x="92" y="39"/>
                    <a:pt x="92" y="39"/>
                  </a:cubicBezTo>
                  <a:cubicBezTo>
                    <a:pt x="92" y="38"/>
                    <a:pt x="92" y="38"/>
                    <a:pt x="92" y="38"/>
                  </a:cubicBezTo>
                  <a:cubicBezTo>
                    <a:pt x="88" y="39"/>
                    <a:pt x="88" y="39"/>
                    <a:pt x="88" y="39"/>
                  </a:cubicBezTo>
                  <a:close/>
                  <a:moveTo>
                    <a:pt x="100" y="26"/>
                  </a:moveTo>
                  <a:cubicBezTo>
                    <a:pt x="100" y="26"/>
                    <a:pt x="100" y="26"/>
                    <a:pt x="100" y="26"/>
                  </a:cubicBezTo>
                  <a:cubicBezTo>
                    <a:pt x="101" y="26"/>
                    <a:pt x="101" y="26"/>
                    <a:pt x="101" y="26"/>
                  </a:cubicBezTo>
                  <a:cubicBezTo>
                    <a:pt x="101" y="25"/>
                    <a:pt x="101" y="25"/>
                    <a:pt x="101" y="25"/>
                  </a:cubicBezTo>
                  <a:cubicBezTo>
                    <a:pt x="101" y="24"/>
                    <a:pt x="101" y="24"/>
                    <a:pt x="101" y="24"/>
                  </a:cubicBezTo>
                  <a:cubicBezTo>
                    <a:pt x="101" y="24"/>
                    <a:pt x="101" y="24"/>
                    <a:pt x="101" y="24"/>
                  </a:cubicBezTo>
                  <a:cubicBezTo>
                    <a:pt x="103" y="24"/>
                    <a:pt x="103" y="24"/>
                    <a:pt x="103" y="24"/>
                  </a:cubicBezTo>
                  <a:cubicBezTo>
                    <a:pt x="103" y="23"/>
                    <a:pt x="103" y="23"/>
                    <a:pt x="103" y="23"/>
                  </a:cubicBezTo>
                  <a:cubicBezTo>
                    <a:pt x="100" y="24"/>
                    <a:pt x="100" y="24"/>
                    <a:pt x="100" y="24"/>
                  </a:cubicBezTo>
                  <a:lnTo>
                    <a:pt x="100" y="26"/>
                  </a:lnTo>
                  <a:close/>
                  <a:moveTo>
                    <a:pt x="88" y="38"/>
                  </a:moveTo>
                  <a:cubicBezTo>
                    <a:pt x="88" y="38"/>
                    <a:pt x="88" y="38"/>
                    <a:pt x="88" y="38"/>
                  </a:cubicBezTo>
                  <a:cubicBezTo>
                    <a:pt x="92" y="38"/>
                    <a:pt x="92" y="38"/>
                    <a:pt x="92" y="38"/>
                  </a:cubicBezTo>
                  <a:cubicBezTo>
                    <a:pt x="92" y="37"/>
                    <a:pt x="92" y="37"/>
                    <a:pt x="92" y="37"/>
                  </a:cubicBezTo>
                  <a:cubicBezTo>
                    <a:pt x="88" y="38"/>
                    <a:pt x="88" y="38"/>
                    <a:pt x="88" y="38"/>
                  </a:cubicBezTo>
                  <a:close/>
                  <a:moveTo>
                    <a:pt x="88" y="37"/>
                  </a:moveTo>
                  <a:cubicBezTo>
                    <a:pt x="88" y="37"/>
                    <a:pt x="88" y="37"/>
                    <a:pt x="88" y="37"/>
                  </a:cubicBezTo>
                  <a:cubicBezTo>
                    <a:pt x="92" y="37"/>
                    <a:pt x="92" y="37"/>
                    <a:pt x="92" y="37"/>
                  </a:cubicBezTo>
                  <a:cubicBezTo>
                    <a:pt x="92" y="36"/>
                    <a:pt x="92" y="36"/>
                    <a:pt x="92" y="36"/>
                  </a:cubicBezTo>
                  <a:cubicBezTo>
                    <a:pt x="88" y="37"/>
                    <a:pt x="88" y="37"/>
                    <a:pt x="88" y="37"/>
                  </a:cubicBezTo>
                  <a:close/>
                  <a:moveTo>
                    <a:pt x="92" y="35"/>
                  </a:moveTo>
                  <a:cubicBezTo>
                    <a:pt x="92" y="35"/>
                    <a:pt x="92" y="35"/>
                    <a:pt x="92" y="35"/>
                  </a:cubicBezTo>
                  <a:cubicBezTo>
                    <a:pt x="88" y="36"/>
                    <a:pt x="88" y="36"/>
                    <a:pt x="88" y="36"/>
                  </a:cubicBezTo>
                  <a:cubicBezTo>
                    <a:pt x="88" y="36"/>
                    <a:pt x="88" y="36"/>
                    <a:pt x="88" y="36"/>
                  </a:cubicBezTo>
                  <a:cubicBezTo>
                    <a:pt x="92" y="36"/>
                    <a:pt x="92" y="36"/>
                    <a:pt x="92" y="36"/>
                  </a:cubicBezTo>
                  <a:lnTo>
                    <a:pt x="92" y="35"/>
                  </a:lnTo>
                  <a:close/>
                  <a:moveTo>
                    <a:pt x="98" y="35"/>
                  </a:moveTo>
                  <a:cubicBezTo>
                    <a:pt x="98" y="35"/>
                    <a:pt x="98" y="35"/>
                    <a:pt x="98" y="35"/>
                  </a:cubicBezTo>
                  <a:cubicBezTo>
                    <a:pt x="93" y="35"/>
                    <a:pt x="93" y="35"/>
                    <a:pt x="93" y="35"/>
                  </a:cubicBezTo>
                  <a:cubicBezTo>
                    <a:pt x="93" y="35"/>
                    <a:pt x="93" y="35"/>
                    <a:pt x="93" y="35"/>
                  </a:cubicBezTo>
                  <a:cubicBezTo>
                    <a:pt x="98" y="35"/>
                    <a:pt x="98" y="35"/>
                    <a:pt x="98" y="35"/>
                  </a:cubicBezTo>
                  <a:close/>
                  <a:moveTo>
                    <a:pt x="93" y="37"/>
                  </a:moveTo>
                  <a:cubicBezTo>
                    <a:pt x="93" y="37"/>
                    <a:pt x="93" y="37"/>
                    <a:pt x="93" y="37"/>
                  </a:cubicBezTo>
                  <a:cubicBezTo>
                    <a:pt x="98" y="37"/>
                    <a:pt x="98" y="37"/>
                    <a:pt x="98" y="37"/>
                  </a:cubicBezTo>
                  <a:cubicBezTo>
                    <a:pt x="98" y="36"/>
                    <a:pt x="98" y="36"/>
                    <a:pt x="98" y="36"/>
                  </a:cubicBezTo>
                  <a:cubicBezTo>
                    <a:pt x="93" y="37"/>
                    <a:pt x="93" y="37"/>
                    <a:pt x="93" y="37"/>
                  </a:cubicBezTo>
                  <a:close/>
                  <a:moveTo>
                    <a:pt x="93" y="39"/>
                  </a:moveTo>
                  <a:cubicBezTo>
                    <a:pt x="93" y="39"/>
                    <a:pt x="93" y="39"/>
                    <a:pt x="93" y="39"/>
                  </a:cubicBezTo>
                  <a:cubicBezTo>
                    <a:pt x="98" y="39"/>
                    <a:pt x="98" y="39"/>
                    <a:pt x="98" y="39"/>
                  </a:cubicBezTo>
                  <a:cubicBezTo>
                    <a:pt x="98" y="38"/>
                    <a:pt x="98" y="38"/>
                    <a:pt x="98" y="38"/>
                  </a:cubicBezTo>
                  <a:cubicBezTo>
                    <a:pt x="93" y="39"/>
                    <a:pt x="93" y="39"/>
                    <a:pt x="93" y="39"/>
                  </a:cubicBezTo>
                  <a:close/>
                  <a:moveTo>
                    <a:pt x="93" y="38"/>
                  </a:moveTo>
                  <a:cubicBezTo>
                    <a:pt x="93" y="38"/>
                    <a:pt x="93" y="38"/>
                    <a:pt x="93" y="38"/>
                  </a:cubicBezTo>
                  <a:cubicBezTo>
                    <a:pt x="98" y="38"/>
                    <a:pt x="98" y="38"/>
                    <a:pt x="98" y="38"/>
                  </a:cubicBezTo>
                  <a:cubicBezTo>
                    <a:pt x="98" y="37"/>
                    <a:pt x="98" y="37"/>
                    <a:pt x="98" y="37"/>
                  </a:cubicBezTo>
                  <a:cubicBezTo>
                    <a:pt x="93" y="38"/>
                    <a:pt x="93" y="38"/>
                    <a:pt x="93" y="38"/>
                  </a:cubicBezTo>
                  <a:close/>
                  <a:moveTo>
                    <a:pt x="93" y="36"/>
                  </a:moveTo>
                  <a:cubicBezTo>
                    <a:pt x="93" y="36"/>
                    <a:pt x="93" y="36"/>
                    <a:pt x="93" y="36"/>
                  </a:cubicBezTo>
                  <a:cubicBezTo>
                    <a:pt x="98" y="36"/>
                    <a:pt x="98" y="36"/>
                    <a:pt x="98" y="36"/>
                  </a:cubicBezTo>
                  <a:cubicBezTo>
                    <a:pt x="98" y="36"/>
                    <a:pt x="98" y="36"/>
                    <a:pt x="98" y="36"/>
                  </a:cubicBezTo>
                  <a:cubicBezTo>
                    <a:pt x="93" y="36"/>
                    <a:pt x="93" y="36"/>
                    <a:pt x="93" y="36"/>
                  </a:cubicBezTo>
                  <a:close/>
                  <a:moveTo>
                    <a:pt x="88" y="44"/>
                  </a:moveTo>
                  <a:cubicBezTo>
                    <a:pt x="88" y="44"/>
                    <a:pt x="88" y="44"/>
                    <a:pt x="88" y="44"/>
                  </a:cubicBezTo>
                  <a:cubicBezTo>
                    <a:pt x="92" y="43"/>
                    <a:pt x="92" y="43"/>
                    <a:pt x="92" y="43"/>
                  </a:cubicBezTo>
                  <a:cubicBezTo>
                    <a:pt x="92" y="43"/>
                    <a:pt x="92" y="43"/>
                    <a:pt x="92" y="43"/>
                  </a:cubicBezTo>
                  <a:cubicBezTo>
                    <a:pt x="88" y="43"/>
                    <a:pt x="88" y="43"/>
                    <a:pt x="88" y="43"/>
                  </a:cubicBezTo>
                  <a:lnTo>
                    <a:pt x="88" y="44"/>
                  </a:lnTo>
                  <a:close/>
                  <a:moveTo>
                    <a:pt x="88" y="44"/>
                  </a:moveTo>
                  <a:cubicBezTo>
                    <a:pt x="88" y="44"/>
                    <a:pt x="88" y="44"/>
                    <a:pt x="88" y="44"/>
                  </a:cubicBezTo>
                  <a:cubicBezTo>
                    <a:pt x="92" y="44"/>
                    <a:pt x="92" y="44"/>
                    <a:pt x="92" y="44"/>
                  </a:cubicBezTo>
                  <a:cubicBezTo>
                    <a:pt x="92" y="44"/>
                    <a:pt x="92" y="44"/>
                    <a:pt x="92" y="44"/>
                  </a:cubicBezTo>
                  <a:cubicBezTo>
                    <a:pt x="88" y="44"/>
                    <a:pt x="88" y="44"/>
                    <a:pt x="88" y="44"/>
                  </a:cubicBezTo>
                  <a:close/>
                  <a:moveTo>
                    <a:pt x="88" y="43"/>
                  </a:moveTo>
                  <a:cubicBezTo>
                    <a:pt x="88" y="43"/>
                    <a:pt x="88" y="43"/>
                    <a:pt x="88" y="43"/>
                  </a:cubicBezTo>
                  <a:cubicBezTo>
                    <a:pt x="92" y="42"/>
                    <a:pt x="92" y="42"/>
                    <a:pt x="92" y="42"/>
                  </a:cubicBezTo>
                  <a:cubicBezTo>
                    <a:pt x="92" y="42"/>
                    <a:pt x="92" y="42"/>
                    <a:pt x="92" y="42"/>
                  </a:cubicBezTo>
                  <a:cubicBezTo>
                    <a:pt x="88" y="42"/>
                    <a:pt x="88" y="42"/>
                    <a:pt x="88" y="42"/>
                  </a:cubicBezTo>
                  <a:lnTo>
                    <a:pt x="88" y="43"/>
                  </a:lnTo>
                  <a:close/>
                  <a:moveTo>
                    <a:pt x="88" y="42"/>
                  </a:moveTo>
                  <a:cubicBezTo>
                    <a:pt x="88" y="42"/>
                    <a:pt x="88" y="42"/>
                    <a:pt x="88" y="42"/>
                  </a:cubicBezTo>
                  <a:cubicBezTo>
                    <a:pt x="92" y="41"/>
                    <a:pt x="92" y="41"/>
                    <a:pt x="92" y="41"/>
                  </a:cubicBezTo>
                  <a:cubicBezTo>
                    <a:pt x="92" y="41"/>
                    <a:pt x="92" y="41"/>
                    <a:pt x="92" y="41"/>
                  </a:cubicBezTo>
                  <a:cubicBezTo>
                    <a:pt x="88" y="41"/>
                    <a:pt x="88" y="41"/>
                    <a:pt x="88" y="41"/>
                  </a:cubicBezTo>
                  <a:lnTo>
                    <a:pt x="88" y="42"/>
                  </a:lnTo>
                  <a:close/>
                  <a:moveTo>
                    <a:pt x="47" y="41"/>
                  </a:moveTo>
                  <a:cubicBezTo>
                    <a:pt x="47" y="41"/>
                    <a:pt x="47" y="41"/>
                    <a:pt x="47" y="41"/>
                  </a:cubicBezTo>
                  <a:cubicBezTo>
                    <a:pt x="57" y="40"/>
                    <a:pt x="57" y="40"/>
                    <a:pt x="57" y="40"/>
                  </a:cubicBezTo>
                  <a:cubicBezTo>
                    <a:pt x="57" y="41"/>
                    <a:pt x="57" y="41"/>
                    <a:pt x="57" y="41"/>
                  </a:cubicBezTo>
                  <a:cubicBezTo>
                    <a:pt x="60" y="40"/>
                    <a:pt x="60" y="40"/>
                    <a:pt x="60" y="40"/>
                  </a:cubicBezTo>
                  <a:cubicBezTo>
                    <a:pt x="60" y="40"/>
                    <a:pt x="60" y="40"/>
                    <a:pt x="60" y="40"/>
                  </a:cubicBezTo>
                  <a:cubicBezTo>
                    <a:pt x="57" y="40"/>
                    <a:pt x="57" y="40"/>
                    <a:pt x="57" y="40"/>
                  </a:cubicBezTo>
                  <a:cubicBezTo>
                    <a:pt x="57" y="40"/>
                    <a:pt x="57" y="40"/>
                    <a:pt x="57" y="40"/>
                  </a:cubicBezTo>
                  <a:cubicBezTo>
                    <a:pt x="47" y="41"/>
                    <a:pt x="47" y="41"/>
                    <a:pt x="47" y="41"/>
                  </a:cubicBezTo>
                  <a:close/>
                  <a:moveTo>
                    <a:pt x="47" y="42"/>
                  </a:moveTo>
                  <a:cubicBezTo>
                    <a:pt x="47" y="42"/>
                    <a:pt x="47" y="42"/>
                    <a:pt x="47" y="42"/>
                  </a:cubicBezTo>
                  <a:cubicBezTo>
                    <a:pt x="57" y="41"/>
                    <a:pt x="57" y="41"/>
                    <a:pt x="57" y="41"/>
                  </a:cubicBezTo>
                  <a:cubicBezTo>
                    <a:pt x="57" y="41"/>
                    <a:pt x="57" y="41"/>
                    <a:pt x="57" y="41"/>
                  </a:cubicBezTo>
                  <a:cubicBezTo>
                    <a:pt x="60" y="41"/>
                    <a:pt x="60" y="41"/>
                    <a:pt x="60" y="41"/>
                  </a:cubicBezTo>
                  <a:cubicBezTo>
                    <a:pt x="60" y="41"/>
                    <a:pt x="60" y="41"/>
                    <a:pt x="60" y="41"/>
                  </a:cubicBezTo>
                  <a:cubicBezTo>
                    <a:pt x="57" y="41"/>
                    <a:pt x="57" y="41"/>
                    <a:pt x="57" y="41"/>
                  </a:cubicBezTo>
                  <a:cubicBezTo>
                    <a:pt x="57" y="41"/>
                    <a:pt x="57" y="41"/>
                    <a:pt x="57" y="41"/>
                  </a:cubicBezTo>
                  <a:cubicBezTo>
                    <a:pt x="47" y="41"/>
                    <a:pt x="47" y="41"/>
                    <a:pt x="47" y="41"/>
                  </a:cubicBezTo>
                  <a:lnTo>
                    <a:pt x="47" y="42"/>
                  </a:lnTo>
                  <a:close/>
                  <a:moveTo>
                    <a:pt x="47" y="40"/>
                  </a:moveTo>
                  <a:cubicBezTo>
                    <a:pt x="47" y="40"/>
                    <a:pt x="47" y="40"/>
                    <a:pt x="47" y="40"/>
                  </a:cubicBezTo>
                  <a:cubicBezTo>
                    <a:pt x="57" y="40"/>
                    <a:pt x="57" y="40"/>
                    <a:pt x="57" y="40"/>
                  </a:cubicBezTo>
                  <a:cubicBezTo>
                    <a:pt x="57" y="40"/>
                    <a:pt x="57" y="40"/>
                    <a:pt x="57" y="40"/>
                  </a:cubicBezTo>
                  <a:cubicBezTo>
                    <a:pt x="60" y="40"/>
                    <a:pt x="60" y="40"/>
                    <a:pt x="60" y="40"/>
                  </a:cubicBezTo>
                  <a:cubicBezTo>
                    <a:pt x="60" y="39"/>
                    <a:pt x="60" y="39"/>
                    <a:pt x="60" y="39"/>
                  </a:cubicBezTo>
                  <a:cubicBezTo>
                    <a:pt x="57" y="39"/>
                    <a:pt x="57" y="39"/>
                    <a:pt x="57" y="39"/>
                  </a:cubicBezTo>
                  <a:cubicBezTo>
                    <a:pt x="57" y="39"/>
                    <a:pt x="57" y="39"/>
                    <a:pt x="57" y="39"/>
                  </a:cubicBezTo>
                  <a:cubicBezTo>
                    <a:pt x="47" y="40"/>
                    <a:pt x="47" y="40"/>
                    <a:pt x="47" y="40"/>
                  </a:cubicBezTo>
                  <a:close/>
                  <a:moveTo>
                    <a:pt x="108" y="37"/>
                  </a:moveTo>
                  <a:cubicBezTo>
                    <a:pt x="108" y="37"/>
                    <a:pt x="108" y="37"/>
                    <a:pt x="108" y="37"/>
                  </a:cubicBezTo>
                  <a:cubicBezTo>
                    <a:pt x="112" y="37"/>
                    <a:pt x="112" y="37"/>
                    <a:pt x="112" y="37"/>
                  </a:cubicBezTo>
                  <a:cubicBezTo>
                    <a:pt x="106" y="36"/>
                    <a:pt x="106" y="36"/>
                    <a:pt x="106" y="36"/>
                  </a:cubicBezTo>
                  <a:cubicBezTo>
                    <a:pt x="106" y="37"/>
                    <a:pt x="106" y="37"/>
                    <a:pt x="106" y="37"/>
                  </a:cubicBezTo>
                  <a:lnTo>
                    <a:pt x="108" y="37"/>
                  </a:lnTo>
                  <a:close/>
                  <a:moveTo>
                    <a:pt x="154" y="41"/>
                  </a:moveTo>
                  <a:cubicBezTo>
                    <a:pt x="154" y="41"/>
                    <a:pt x="154" y="41"/>
                    <a:pt x="154" y="41"/>
                  </a:cubicBezTo>
                  <a:cubicBezTo>
                    <a:pt x="148" y="41"/>
                    <a:pt x="148" y="41"/>
                    <a:pt x="148" y="41"/>
                  </a:cubicBezTo>
                  <a:cubicBezTo>
                    <a:pt x="148" y="39"/>
                    <a:pt x="148" y="39"/>
                    <a:pt x="148" y="39"/>
                  </a:cubicBezTo>
                  <a:cubicBezTo>
                    <a:pt x="146" y="34"/>
                    <a:pt x="146" y="34"/>
                    <a:pt x="146" y="34"/>
                  </a:cubicBezTo>
                  <a:cubicBezTo>
                    <a:pt x="128" y="35"/>
                    <a:pt x="128" y="35"/>
                    <a:pt x="128" y="35"/>
                  </a:cubicBezTo>
                  <a:cubicBezTo>
                    <a:pt x="120" y="34"/>
                    <a:pt x="120" y="34"/>
                    <a:pt x="120" y="34"/>
                  </a:cubicBezTo>
                  <a:cubicBezTo>
                    <a:pt x="117" y="34"/>
                    <a:pt x="117" y="34"/>
                    <a:pt x="117" y="34"/>
                  </a:cubicBezTo>
                  <a:cubicBezTo>
                    <a:pt x="118" y="34"/>
                    <a:pt x="118" y="34"/>
                    <a:pt x="118" y="34"/>
                  </a:cubicBezTo>
                  <a:cubicBezTo>
                    <a:pt x="119" y="5"/>
                    <a:pt x="119" y="5"/>
                    <a:pt x="119" y="5"/>
                  </a:cubicBezTo>
                  <a:cubicBezTo>
                    <a:pt x="116" y="3"/>
                    <a:pt x="116" y="3"/>
                    <a:pt x="116" y="3"/>
                  </a:cubicBezTo>
                  <a:cubicBezTo>
                    <a:pt x="114" y="3"/>
                    <a:pt x="114" y="3"/>
                    <a:pt x="114" y="3"/>
                  </a:cubicBezTo>
                  <a:cubicBezTo>
                    <a:pt x="114" y="2"/>
                    <a:pt x="114" y="2"/>
                    <a:pt x="114" y="2"/>
                  </a:cubicBezTo>
                  <a:cubicBezTo>
                    <a:pt x="110" y="0"/>
                    <a:pt x="110" y="0"/>
                    <a:pt x="110" y="0"/>
                  </a:cubicBezTo>
                  <a:cubicBezTo>
                    <a:pt x="110" y="0"/>
                    <a:pt x="110" y="0"/>
                    <a:pt x="110" y="0"/>
                  </a:cubicBezTo>
                  <a:cubicBezTo>
                    <a:pt x="75" y="10"/>
                    <a:pt x="75" y="10"/>
                    <a:pt x="75" y="10"/>
                  </a:cubicBezTo>
                  <a:cubicBezTo>
                    <a:pt x="75" y="35"/>
                    <a:pt x="75" y="35"/>
                    <a:pt x="75" y="35"/>
                  </a:cubicBezTo>
                  <a:cubicBezTo>
                    <a:pt x="67" y="36"/>
                    <a:pt x="58" y="37"/>
                    <a:pt x="52" y="38"/>
                  </a:cubicBezTo>
                  <a:cubicBezTo>
                    <a:pt x="35" y="36"/>
                    <a:pt x="35" y="36"/>
                    <a:pt x="35" y="36"/>
                  </a:cubicBezTo>
                  <a:cubicBezTo>
                    <a:pt x="20" y="38"/>
                    <a:pt x="20" y="38"/>
                    <a:pt x="20" y="38"/>
                  </a:cubicBezTo>
                  <a:cubicBezTo>
                    <a:pt x="20" y="39"/>
                    <a:pt x="20" y="39"/>
                    <a:pt x="20" y="39"/>
                  </a:cubicBezTo>
                  <a:cubicBezTo>
                    <a:pt x="35" y="37"/>
                    <a:pt x="35" y="37"/>
                    <a:pt x="35" y="37"/>
                  </a:cubicBezTo>
                  <a:cubicBezTo>
                    <a:pt x="49" y="39"/>
                    <a:pt x="49" y="39"/>
                    <a:pt x="49" y="39"/>
                  </a:cubicBezTo>
                  <a:cubicBezTo>
                    <a:pt x="48" y="39"/>
                    <a:pt x="47" y="39"/>
                    <a:pt x="47" y="39"/>
                  </a:cubicBezTo>
                  <a:cubicBezTo>
                    <a:pt x="47" y="41"/>
                    <a:pt x="47" y="41"/>
                    <a:pt x="47" y="41"/>
                  </a:cubicBezTo>
                  <a:cubicBezTo>
                    <a:pt x="47" y="39"/>
                    <a:pt x="47" y="39"/>
                    <a:pt x="47" y="39"/>
                  </a:cubicBezTo>
                  <a:cubicBezTo>
                    <a:pt x="101" y="34"/>
                    <a:pt x="101" y="34"/>
                    <a:pt x="101" y="34"/>
                  </a:cubicBezTo>
                  <a:cubicBezTo>
                    <a:pt x="101" y="34"/>
                    <a:pt x="101" y="34"/>
                    <a:pt x="101" y="34"/>
                  </a:cubicBezTo>
                  <a:cubicBezTo>
                    <a:pt x="101" y="34"/>
                    <a:pt x="101" y="34"/>
                    <a:pt x="101" y="34"/>
                  </a:cubicBezTo>
                  <a:cubicBezTo>
                    <a:pt x="103" y="33"/>
                    <a:pt x="103" y="33"/>
                    <a:pt x="103" y="33"/>
                  </a:cubicBezTo>
                  <a:cubicBezTo>
                    <a:pt x="103" y="44"/>
                    <a:pt x="103" y="44"/>
                    <a:pt x="103" y="44"/>
                  </a:cubicBezTo>
                  <a:cubicBezTo>
                    <a:pt x="88" y="45"/>
                    <a:pt x="88" y="45"/>
                    <a:pt x="88" y="45"/>
                  </a:cubicBezTo>
                  <a:cubicBezTo>
                    <a:pt x="88" y="45"/>
                    <a:pt x="88" y="45"/>
                    <a:pt x="88" y="45"/>
                  </a:cubicBezTo>
                  <a:cubicBezTo>
                    <a:pt x="88" y="45"/>
                    <a:pt x="88" y="45"/>
                    <a:pt x="88" y="45"/>
                  </a:cubicBezTo>
                  <a:cubicBezTo>
                    <a:pt x="88" y="45"/>
                    <a:pt x="88" y="45"/>
                    <a:pt x="88" y="45"/>
                  </a:cubicBezTo>
                  <a:cubicBezTo>
                    <a:pt x="90" y="46"/>
                    <a:pt x="90" y="46"/>
                    <a:pt x="90" y="46"/>
                  </a:cubicBezTo>
                  <a:cubicBezTo>
                    <a:pt x="65" y="47"/>
                    <a:pt x="65" y="47"/>
                    <a:pt x="65" y="47"/>
                  </a:cubicBezTo>
                  <a:cubicBezTo>
                    <a:pt x="65" y="47"/>
                    <a:pt x="65" y="47"/>
                    <a:pt x="65" y="47"/>
                  </a:cubicBezTo>
                  <a:cubicBezTo>
                    <a:pt x="65" y="47"/>
                    <a:pt x="65" y="47"/>
                    <a:pt x="65" y="47"/>
                  </a:cubicBezTo>
                  <a:cubicBezTo>
                    <a:pt x="57" y="47"/>
                    <a:pt x="57" y="47"/>
                    <a:pt x="57" y="47"/>
                  </a:cubicBezTo>
                  <a:cubicBezTo>
                    <a:pt x="57" y="47"/>
                    <a:pt x="57" y="47"/>
                    <a:pt x="57" y="47"/>
                  </a:cubicBezTo>
                  <a:cubicBezTo>
                    <a:pt x="57" y="47"/>
                    <a:pt x="57" y="47"/>
                    <a:pt x="57" y="47"/>
                  </a:cubicBezTo>
                  <a:cubicBezTo>
                    <a:pt x="54" y="47"/>
                    <a:pt x="54" y="47"/>
                    <a:pt x="54" y="47"/>
                  </a:cubicBezTo>
                  <a:cubicBezTo>
                    <a:pt x="54" y="47"/>
                    <a:pt x="54" y="47"/>
                    <a:pt x="54" y="47"/>
                  </a:cubicBezTo>
                  <a:cubicBezTo>
                    <a:pt x="54" y="47"/>
                    <a:pt x="54" y="47"/>
                    <a:pt x="54" y="47"/>
                  </a:cubicBezTo>
                  <a:cubicBezTo>
                    <a:pt x="38" y="48"/>
                    <a:pt x="38" y="48"/>
                    <a:pt x="38" y="48"/>
                  </a:cubicBezTo>
                  <a:cubicBezTo>
                    <a:pt x="38" y="38"/>
                    <a:pt x="38" y="38"/>
                    <a:pt x="38" y="38"/>
                  </a:cubicBezTo>
                  <a:cubicBezTo>
                    <a:pt x="37" y="38"/>
                    <a:pt x="37" y="38"/>
                    <a:pt x="37" y="38"/>
                  </a:cubicBezTo>
                  <a:cubicBezTo>
                    <a:pt x="37" y="48"/>
                    <a:pt x="37" y="48"/>
                    <a:pt x="37" y="48"/>
                  </a:cubicBezTo>
                  <a:cubicBezTo>
                    <a:pt x="37" y="48"/>
                    <a:pt x="37" y="48"/>
                    <a:pt x="37" y="48"/>
                  </a:cubicBezTo>
                  <a:cubicBezTo>
                    <a:pt x="37" y="48"/>
                    <a:pt x="37" y="48"/>
                    <a:pt x="37" y="48"/>
                  </a:cubicBezTo>
                  <a:cubicBezTo>
                    <a:pt x="37" y="48"/>
                    <a:pt x="37" y="48"/>
                    <a:pt x="37" y="48"/>
                  </a:cubicBezTo>
                  <a:cubicBezTo>
                    <a:pt x="37" y="53"/>
                    <a:pt x="37" y="53"/>
                    <a:pt x="37" y="53"/>
                  </a:cubicBezTo>
                  <a:cubicBezTo>
                    <a:pt x="37" y="53"/>
                    <a:pt x="37" y="53"/>
                    <a:pt x="37" y="53"/>
                  </a:cubicBezTo>
                  <a:cubicBezTo>
                    <a:pt x="37" y="40"/>
                    <a:pt x="37" y="40"/>
                    <a:pt x="37" y="40"/>
                  </a:cubicBezTo>
                  <a:cubicBezTo>
                    <a:pt x="33" y="40"/>
                    <a:pt x="33" y="40"/>
                    <a:pt x="33" y="40"/>
                  </a:cubicBezTo>
                  <a:cubicBezTo>
                    <a:pt x="33" y="53"/>
                    <a:pt x="33" y="53"/>
                    <a:pt x="33" y="53"/>
                  </a:cubicBezTo>
                  <a:cubicBezTo>
                    <a:pt x="33" y="53"/>
                    <a:pt x="33" y="53"/>
                    <a:pt x="33" y="53"/>
                  </a:cubicBezTo>
                  <a:cubicBezTo>
                    <a:pt x="33" y="38"/>
                    <a:pt x="33" y="38"/>
                    <a:pt x="33" y="38"/>
                  </a:cubicBezTo>
                  <a:cubicBezTo>
                    <a:pt x="33" y="38"/>
                    <a:pt x="33" y="38"/>
                    <a:pt x="33" y="38"/>
                  </a:cubicBezTo>
                  <a:cubicBezTo>
                    <a:pt x="33" y="53"/>
                    <a:pt x="33" y="53"/>
                    <a:pt x="33" y="53"/>
                  </a:cubicBezTo>
                  <a:cubicBezTo>
                    <a:pt x="32" y="53"/>
                    <a:pt x="32" y="53"/>
                    <a:pt x="32" y="53"/>
                  </a:cubicBezTo>
                  <a:cubicBezTo>
                    <a:pt x="32" y="40"/>
                    <a:pt x="32" y="40"/>
                    <a:pt x="32" y="40"/>
                  </a:cubicBezTo>
                  <a:cubicBezTo>
                    <a:pt x="30" y="40"/>
                    <a:pt x="30" y="40"/>
                    <a:pt x="30" y="40"/>
                  </a:cubicBezTo>
                  <a:cubicBezTo>
                    <a:pt x="30" y="53"/>
                    <a:pt x="30" y="53"/>
                    <a:pt x="30" y="53"/>
                  </a:cubicBezTo>
                  <a:cubicBezTo>
                    <a:pt x="31" y="53"/>
                    <a:pt x="31" y="53"/>
                    <a:pt x="31" y="53"/>
                  </a:cubicBezTo>
                  <a:cubicBezTo>
                    <a:pt x="29" y="53"/>
                    <a:pt x="29" y="53"/>
                    <a:pt x="29" y="53"/>
                  </a:cubicBezTo>
                  <a:cubicBezTo>
                    <a:pt x="29" y="39"/>
                    <a:pt x="29" y="39"/>
                    <a:pt x="29" y="39"/>
                  </a:cubicBezTo>
                  <a:cubicBezTo>
                    <a:pt x="29" y="39"/>
                    <a:pt x="29" y="39"/>
                    <a:pt x="29" y="39"/>
                  </a:cubicBezTo>
                  <a:cubicBezTo>
                    <a:pt x="29" y="53"/>
                    <a:pt x="29" y="53"/>
                    <a:pt x="29" y="53"/>
                  </a:cubicBezTo>
                  <a:cubicBezTo>
                    <a:pt x="24" y="54"/>
                    <a:pt x="24" y="54"/>
                    <a:pt x="24" y="54"/>
                  </a:cubicBezTo>
                  <a:cubicBezTo>
                    <a:pt x="24" y="54"/>
                    <a:pt x="79" y="56"/>
                    <a:pt x="94" y="56"/>
                  </a:cubicBezTo>
                  <a:cubicBezTo>
                    <a:pt x="100" y="56"/>
                    <a:pt x="129" y="55"/>
                    <a:pt x="131" y="55"/>
                  </a:cubicBezTo>
                  <a:cubicBezTo>
                    <a:pt x="131" y="55"/>
                    <a:pt x="131" y="55"/>
                    <a:pt x="131" y="55"/>
                  </a:cubicBezTo>
                  <a:cubicBezTo>
                    <a:pt x="132" y="55"/>
                    <a:pt x="132" y="55"/>
                    <a:pt x="132" y="55"/>
                  </a:cubicBezTo>
                  <a:cubicBezTo>
                    <a:pt x="132" y="55"/>
                    <a:pt x="132" y="55"/>
                    <a:pt x="132" y="55"/>
                  </a:cubicBezTo>
                  <a:cubicBezTo>
                    <a:pt x="140" y="55"/>
                    <a:pt x="146" y="55"/>
                    <a:pt x="146" y="55"/>
                  </a:cubicBezTo>
                  <a:cubicBezTo>
                    <a:pt x="132" y="55"/>
                    <a:pt x="132" y="55"/>
                    <a:pt x="132" y="55"/>
                  </a:cubicBezTo>
                  <a:cubicBezTo>
                    <a:pt x="132" y="47"/>
                    <a:pt x="132" y="47"/>
                    <a:pt x="132" y="47"/>
                  </a:cubicBezTo>
                  <a:cubicBezTo>
                    <a:pt x="131" y="47"/>
                    <a:pt x="131" y="47"/>
                    <a:pt x="131" y="47"/>
                  </a:cubicBezTo>
                  <a:cubicBezTo>
                    <a:pt x="131" y="55"/>
                    <a:pt x="131" y="55"/>
                    <a:pt x="131" y="55"/>
                  </a:cubicBezTo>
                  <a:cubicBezTo>
                    <a:pt x="126" y="54"/>
                    <a:pt x="126" y="54"/>
                    <a:pt x="126" y="54"/>
                  </a:cubicBezTo>
                  <a:cubicBezTo>
                    <a:pt x="126" y="46"/>
                    <a:pt x="126" y="46"/>
                    <a:pt x="126" y="46"/>
                  </a:cubicBezTo>
                  <a:cubicBezTo>
                    <a:pt x="125" y="46"/>
                    <a:pt x="125" y="46"/>
                    <a:pt x="125" y="46"/>
                  </a:cubicBezTo>
                  <a:cubicBezTo>
                    <a:pt x="125" y="54"/>
                    <a:pt x="125" y="54"/>
                    <a:pt x="125" y="54"/>
                  </a:cubicBezTo>
                  <a:cubicBezTo>
                    <a:pt x="121" y="54"/>
                    <a:pt x="121" y="54"/>
                    <a:pt x="121" y="54"/>
                  </a:cubicBezTo>
                  <a:cubicBezTo>
                    <a:pt x="121" y="47"/>
                    <a:pt x="121" y="47"/>
                    <a:pt x="121" y="47"/>
                  </a:cubicBezTo>
                  <a:cubicBezTo>
                    <a:pt x="122" y="47"/>
                    <a:pt x="122" y="47"/>
                    <a:pt x="122" y="47"/>
                  </a:cubicBezTo>
                  <a:cubicBezTo>
                    <a:pt x="121" y="47"/>
                    <a:pt x="121" y="47"/>
                    <a:pt x="121" y="47"/>
                  </a:cubicBezTo>
                  <a:cubicBezTo>
                    <a:pt x="121" y="47"/>
                    <a:pt x="121" y="47"/>
                    <a:pt x="121" y="47"/>
                  </a:cubicBezTo>
                  <a:cubicBezTo>
                    <a:pt x="120" y="47"/>
                    <a:pt x="120" y="47"/>
                    <a:pt x="120" y="47"/>
                  </a:cubicBezTo>
                  <a:cubicBezTo>
                    <a:pt x="120" y="47"/>
                    <a:pt x="120" y="47"/>
                    <a:pt x="120" y="47"/>
                  </a:cubicBezTo>
                  <a:cubicBezTo>
                    <a:pt x="116" y="47"/>
                    <a:pt x="116" y="47"/>
                    <a:pt x="116" y="47"/>
                  </a:cubicBezTo>
                  <a:cubicBezTo>
                    <a:pt x="111" y="45"/>
                    <a:pt x="111" y="45"/>
                    <a:pt x="111" y="45"/>
                  </a:cubicBezTo>
                  <a:cubicBezTo>
                    <a:pt x="111" y="44"/>
                    <a:pt x="111" y="44"/>
                    <a:pt x="11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4"/>
                    <a:pt x="121" y="44"/>
                    <a:pt x="121" y="44"/>
                  </a:cubicBezTo>
                  <a:cubicBezTo>
                    <a:pt x="121" y="47"/>
                    <a:pt x="121" y="47"/>
                    <a:pt x="121" y="47"/>
                  </a:cubicBezTo>
                  <a:cubicBezTo>
                    <a:pt x="121" y="47"/>
                    <a:pt x="121" y="47"/>
                    <a:pt x="121" y="47"/>
                  </a:cubicBezTo>
                  <a:cubicBezTo>
                    <a:pt x="121" y="47"/>
                    <a:pt x="121" y="47"/>
                    <a:pt x="121" y="47"/>
                  </a:cubicBezTo>
                  <a:cubicBezTo>
                    <a:pt x="122" y="44"/>
                    <a:pt x="122" y="44"/>
                    <a:pt x="122" y="44"/>
                  </a:cubicBezTo>
                  <a:cubicBezTo>
                    <a:pt x="128" y="47"/>
                    <a:pt x="128" y="47"/>
                    <a:pt x="128" y="47"/>
                  </a:cubicBezTo>
                  <a:cubicBezTo>
                    <a:pt x="134" y="47"/>
                    <a:pt x="134" y="47"/>
                    <a:pt x="134" y="47"/>
                  </a:cubicBezTo>
                  <a:cubicBezTo>
                    <a:pt x="128" y="46"/>
                    <a:pt x="128" y="46"/>
                    <a:pt x="128" y="46"/>
                  </a:cubicBezTo>
                  <a:cubicBezTo>
                    <a:pt x="126" y="45"/>
                    <a:pt x="126" y="45"/>
                    <a:pt x="126" y="45"/>
                  </a:cubicBezTo>
                  <a:cubicBezTo>
                    <a:pt x="130" y="45"/>
                    <a:pt x="130" y="45"/>
                    <a:pt x="130" y="45"/>
                  </a:cubicBezTo>
                  <a:cubicBezTo>
                    <a:pt x="130" y="45"/>
                    <a:pt x="130" y="45"/>
                    <a:pt x="130" y="45"/>
                  </a:cubicBezTo>
                  <a:cubicBezTo>
                    <a:pt x="130" y="37"/>
                    <a:pt x="130" y="37"/>
                    <a:pt x="130" y="37"/>
                  </a:cubicBezTo>
                  <a:cubicBezTo>
                    <a:pt x="130" y="36"/>
                    <a:pt x="130" y="36"/>
                    <a:pt x="130" y="36"/>
                  </a:cubicBezTo>
                  <a:cubicBezTo>
                    <a:pt x="130" y="36"/>
                    <a:pt x="130" y="36"/>
                    <a:pt x="130" y="36"/>
                  </a:cubicBezTo>
                  <a:cubicBezTo>
                    <a:pt x="127" y="37"/>
                    <a:pt x="127" y="37"/>
                    <a:pt x="127" y="37"/>
                  </a:cubicBezTo>
                  <a:cubicBezTo>
                    <a:pt x="127" y="37"/>
                    <a:pt x="127" y="37"/>
                    <a:pt x="127" y="37"/>
                  </a:cubicBezTo>
                  <a:cubicBezTo>
                    <a:pt x="127" y="37"/>
                    <a:pt x="127" y="37"/>
                    <a:pt x="127"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4" y="37"/>
                    <a:pt x="124" y="37"/>
                    <a:pt x="124"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21" y="37"/>
                    <a:pt x="121" y="37"/>
                    <a:pt x="121"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8" y="37"/>
                    <a:pt x="118" y="37"/>
                    <a:pt x="118" y="37"/>
                  </a:cubicBezTo>
                  <a:cubicBezTo>
                    <a:pt x="113" y="37"/>
                    <a:pt x="113" y="37"/>
                    <a:pt x="113" y="37"/>
                  </a:cubicBezTo>
                  <a:cubicBezTo>
                    <a:pt x="113" y="36"/>
                    <a:pt x="113" y="36"/>
                    <a:pt x="113" y="36"/>
                  </a:cubicBezTo>
                  <a:cubicBezTo>
                    <a:pt x="116" y="36"/>
                    <a:pt x="116" y="36"/>
                    <a:pt x="116" y="36"/>
                  </a:cubicBezTo>
                  <a:cubicBezTo>
                    <a:pt x="116" y="35"/>
                    <a:pt x="116" y="35"/>
                    <a:pt x="116" y="35"/>
                  </a:cubicBezTo>
                  <a:cubicBezTo>
                    <a:pt x="113" y="35"/>
                    <a:pt x="113" y="35"/>
                    <a:pt x="113" y="35"/>
                  </a:cubicBezTo>
                  <a:cubicBezTo>
                    <a:pt x="114" y="35"/>
                    <a:pt x="114" y="35"/>
                    <a:pt x="114" y="35"/>
                  </a:cubicBezTo>
                  <a:cubicBezTo>
                    <a:pt x="114" y="34"/>
                    <a:pt x="114" y="34"/>
                    <a:pt x="114" y="34"/>
                  </a:cubicBezTo>
                  <a:cubicBezTo>
                    <a:pt x="120" y="35"/>
                    <a:pt x="120" y="35"/>
                    <a:pt x="120" y="35"/>
                  </a:cubicBezTo>
                  <a:cubicBezTo>
                    <a:pt x="120" y="36"/>
                    <a:pt x="120" y="36"/>
                    <a:pt x="120" y="36"/>
                  </a:cubicBezTo>
                  <a:cubicBezTo>
                    <a:pt x="121" y="36"/>
                    <a:pt x="121" y="36"/>
                    <a:pt x="121" y="36"/>
                  </a:cubicBezTo>
                  <a:cubicBezTo>
                    <a:pt x="117" y="36"/>
                    <a:pt x="117" y="36"/>
                    <a:pt x="117" y="36"/>
                  </a:cubicBezTo>
                  <a:cubicBezTo>
                    <a:pt x="125" y="35"/>
                    <a:pt x="125" y="35"/>
                    <a:pt x="125" y="35"/>
                  </a:cubicBezTo>
                  <a:cubicBezTo>
                    <a:pt x="128" y="35"/>
                    <a:pt x="128" y="35"/>
                    <a:pt x="128" y="35"/>
                  </a:cubicBezTo>
                  <a:cubicBezTo>
                    <a:pt x="128" y="35"/>
                    <a:pt x="128" y="35"/>
                    <a:pt x="128" y="35"/>
                  </a:cubicBezTo>
                  <a:cubicBezTo>
                    <a:pt x="146" y="34"/>
                    <a:pt x="146" y="34"/>
                    <a:pt x="146" y="34"/>
                  </a:cubicBezTo>
                  <a:cubicBezTo>
                    <a:pt x="146" y="55"/>
                    <a:pt x="146" y="55"/>
                    <a:pt x="146" y="55"/>
                  </a:cubicBezTo>
                  <a:cubicBezTo>
                    <a:pt x="146" y="55"/>
                    <a:pt x="146" y="55"/>
                    <a:pt x="146" y="55"/>
                  </a:cubicBezTo>
                  <a:cubicBezTo>
                    <a:pt x="146" y="55"/>
                    <a:pt x="146" y="55"/>
                    <a:pt x="146" y="55"/>
                  </a:cubicBezTo>
                  <a:cubicBezTo>
                    <a:pt x="154" y="55"/>
                    <a:pt x="154" y="55"/>
                    <a:pt x="154" y="55"/>
                  </a:cubicBezTo>
                  <a:cubicBezTo>
                    <a:pt x="154" y="43"/>
                    <a:pt x="154" y="43"/>
                    <a:pt x="154" y="43"/>
                  </a:cubicBezTo>
                  <a:lnTo>
                    <a:pt x="154" y="41"/>
                  </a:lnTo>
                  <a:close/>
                  <a:moveTo>
                    <a:pt x="128" y="37"/>
                  </a:moveTo>
                  <a:cubicBezTo>
                    <a:pt x="128" y="37"/>
                    <a:pt x="128" y="37"/>
                    <a:pt x="128" y="37"/>
                  </a:cubicBezTo>
                  <a:cubicBezTo>
                    <a:pt x="130" y="37"/>
                    <a:pt x="130" y="37"/>
                    <a:pt x="130" y="37"/>
                  </a:cubicBezTo>
                  <a:cubicBezTo>
                    <a:pt x="130" y="37"/>
                    <a:pt x="130" y="37"/>
                    <a:pt x="130" y="37"/>
                  </a:cubicBezTo>
                  <a:cubicBezTo>
                    <a:pt x="128" y="37"/>
                    <a:pt x="128" y="37"/>
                    <a:pt x="128" y="37"/>
                  </a:cubicBezTo>
                  <a:close/>
                  <a:moveTo>
                    <a:pt x="128" y="37"/>
                  </a:moveTo>
                  <a:cubicBezTo>
                    <a:pt x="128" y="37"/>
                    <a:pt x="128" y="37"/>
                    <a:pt x="128" y="37"/>
                  </a:cubicBezTo>
                  <a:cubicBezTo>
                    <a:pt x="130" y="37"/>
                    <a:pt x="130" y="37"/>
                    <a:pt x="130" y="37"/>
                  </a:cubicBezTo>
                  <a:cubicBezTo>
                    <a:pt x="130" y="44"/>
                    <a:pt x="130" y="44"/>
                    <a:pt x="130" y="44"/>
                  </a:cubicBezTo>
                  <a:cubicBezTo>
                    <a:pt x="128" y="44"/>
                    <a:pt x="128" y="44"/>
                    <a:pt x="128" y="44"/>
                  </a:cubicBezTo>
                  <a:lnTo>
                    <a:pt x="128" y="37"/>
                  </a:lnTo>
                  <a:close/>
                  <a:moveTo>
                    <a:pt x="128" y="44"/>
                  </a:moveTo>
                  <a:cubicBezTo>
                    <a:pt x="128" y="44"/>
                    <a:pt x="128" y="44"/>
                    <a:pt x="128" y="44"/>
                  </a:cubicBezTo>
                  <a:cubicBezTo>
                    <a:pt x="130" y="44"/>
                    <a:pt x="130" y="44"/>
                    <a:pt x="130" y="44"/>
                  </a:cubicBezTo>
                  <a:cubicBezTo>
                    <a:pt x="130" y="45"/>
                    <a:pt x="130" y="45"/>
                    <a:pt x="130" y="45"/>
                  </a:cubicBezTo>
                  <a:cubicBezTo>
                    <a:pt x="128" y="45"/>
                    <a:pt x="128" y="45"/>
                    <a:pt x="128" y="45"/>
                  </a:cubicBezTo>
                  <a:lnTo>
                    <a:pt x="128" y="44"/>
                  </a:lnTo>
                  <a:close/>
                  <a:moveTo>
                    <a:pt x="124" y="37"/>
                  </a:moveTo>
                  <a:cubicBezTo>
                    <a:pt x="124" y="37"/>
                    <a:pt x="124" y="37"/>
                    <a:pt x="124" y="37"/>
                  </a:cubicBezTo>
                  <a:cubicBezTo>
                    <a:pt x="127" y="37"/>
                    <a:pt x="127" y="37"/>
                    <a:pt x="127" y="37"/>
                  </a:cubicBezTo>
                  <a:cubicBezTo>
                    <a:pt x="127" y="37"/>
                    <a:pt x="127" y="37"/>
                    <a:pt x="127" y="37"/>
                  </a:cubicBezTo>
                  <a:cubicBezTo>
                    <a:pt x="124" y="37"/>
                    <a:pt x="124" y="37"/>
                    <a:pt x="124" y="37"/>
                  </a:cubicBezTo>
                  <a:close/>
                  <a:moveTo>
                    <a:pt x="124" y="37"/>
                  </a:moveTo>
                  <a:cubicBezTo>
                    <a:pt x="124" y="37"/>
                    <a:pt x="124" y="37"/>
                    <a:pt x="124" y="37"/>
                  </a:cubicBezTo>
                  <a:cubicBezTo>
                    <a:pt x="127" y="37"/>
                    <a:pt x="127" y="37"/>
                    <a:pt x="127" y="37"/>
                  </a:cubicBezTo>
                  <a:cubicBezTo>
                    <a:pt x="127" y="44"/>
                    <a:pt x="127" y="44"/>
                    <a:pt x="127" y="44"/>
                  </a:cubicBezTo>
                  <a:cubicBezTo>
                    <a:pt x="124" y="44"/>
                    <a:pt x="124" y="44"/>
                    <a:pt x="124" y="44"/>
                  </a:cubicBezTo>
                  <a:lnTo>
                    <a:pt x="124" y="37"/>
                  </a:lnTo>
                  <a:close/>
                  <a:moveTo>
                    <a:pt x="124" y="44"/>
                  </a:moveTo>
                  <a:cubicBezTo>
                    <a:pt x="124" y="44"/>
                    <a:pt x="124" y="44"/>
                    <a:pt x="124" y="44"/>
                  </a:cubicBezTo>
                  <a:cubicBezTo>
                    <a:pt x="127" y="44"/>
                    <a:pt x="127" y="44"/>
                    <a:pt x="127" y="44"/>
                  </a:cubicBezTo>
                  <a:cubicBezTo>
                    <a:pt x="127" y="45"/>
                    <a:pt x="127" y="45"/>
                    <a:pt x="127" y="45"/>
                  </a:cubicBezTo>
                  <a:cubicBezTo>
                    <a:pt x="126" y="45"/>
                    <a:pt x="126" y="45"/>
                    <a:pt x="126" y="45"/>
                  </a:cubicBezTo>
                  <a:cubicBezTo>
                    <a:pt x="126" y="45"/>
                    <a:pt x="126" y="45"/>
                    <a:pt x="126" y="45"/>
                  </a:cubicBezTo>
                  <a:cubicBezTo>
                    <a:pt x="124" y="45"/>
                    <a:pt x="124" y="45"/>
                    <a:pt x="124" y="45"/>
                  </a:cubicBezTo>
                  <a:lnTo>
                    <a:pt x="124" y="44"/>
                  </a:lnTo>
                  <a:close/>
                  <a:moveTo>
                    <a:pt x="124" y="45"/>
                  </a:moveTo>
                  <a:cubicBezTo>
                    <a:pt x="124" y="45"/>
                    <a:pt x="124" y="45"/>
                    <a:pt x="124" y="45"/>
                  </a:cubicBezTo>
                  <a:cubicBezTo>
                    <a:pt x="123" y="44"/>
                    <a:pt x="123" y="44"/>
                    <a:pt x="123" y="44"/>
                  </a:cubicBezTo>
                  <a:cubicBezTo>
                    <a:pt x="124" y="44"/>
                    <a:pt x="124" y="44"/>
                    <a:pt x="124" y="44"/>
                  </a:cubicBezTo>
                  <a:lnTo>
                    <a:pt x="124" y="45"/>
                  </a:lnTo>
                  <a:close/>
                  <a:moveTo>
                    <a:pt x="121" y="37"/>
                  </a:moveTo>
                  <a:cubicBezTo>
                    <a:pt x="121" y="37"/>
                    <a:pt x="121" y="37"/>
                    <a:pt x="121" y="37"/>
                  </a:cubicBezTo>
                  <a:cubicBezTo>
                    <a:pt x="124" y="37"/>
                    <a:pt x="124" y="37"/>
                    <a:pt x="124" y="37"/>
                  </a:cubicBezTo>
                  <a:cubicBezTo>
                    <a:pt x="124" y="37"/>
                    <a:pt x="124" y="37"/>
                    <a:pt x="124" y="37"/>
                  </a:cubicBezTo>
                  <a:cubicBezTo>
                    <a:pt x="121" y="37"/>
                    <a:pt x="121" y="37"/>
                    <a:pt x="121" y="37"/>
                  </a:cubicBezTo>
                  <a:close/>
                  <a:moveTo>
                    <a:pt x="121" y="37"/>
                  </a:moveTo>
                  <a:cubicBezTo>
                    <a:pt x="121" y="37"/>
                    <a:pt x="121" y="37"/>
                    <a:pt x="121" y="37"/>
                  </a:cubicBezTo>
                  <a:cubicBezTo>
                    <a:pt x="124" y="37"/>
                    <a:pt x="124" y="37"/>
                    <a:pt x="124" y="37"/>
                  </a:cubicBezTo>
                  <a:cubicBezTo>
                    <a:pt x="124" y="44"/>
                    <a:pt x="124" y="44"/>
                    <a:pt x="124" y="44"/>
                  </a:cubicBezTo>
                  <a:cubicBezTo>
                    <a:pt x="122" y="44"/>
                    <a:pt x="122" y="44"/>
                    <a:pt x="122" y="44"/>
                  </a:cubicBezTo>
                  <a:cubicBezTo>
                    <a:pt x="121" y="43"/>
                    <a:pt x="121" y="43"/>
                    <a:pt x="121" y="43"/>
                  </a:cubicBezTo>
                  <a:cubicBezTo>
                    <a:pt x="121" y="43"/>
                    <a:pt x="121" y="43"/>
                    <a:pt x="121" y="43"/>
                  </a:cubicBezTo>
                  <a:lnTo>
                    <a:pt x="121" y="37"/>
                  </a:lnTo>
                  <a:close/>
                  <a:moveTo>
                    <a:pt x="118" y="37"/>
                  </a:moveTo>
                  <a:cubicBezTo>
                    <a:pt x="118" y="37"/>
                    <a:pt x="118" y="37"/>
                    <a:pt x="118" y="37"/>
                  </a:cubicBezTo>
                  <a:cubicBezTo>
                    <a:pt x="121" y="37"/>
                    <a:pt x="121" y="37"/>
                    <a:pt x="121" y="37"/>
                  </a:cubicBezTo>
                  <a:cubicBezTo>
                    <a:pt x="121" y="37"/>
                    <a:pt x="121" y="37"/>
                    <a:pt x="121" y="37"/>
                  </a:cubicBezTo>
                  <a:cubicBezTo>
                    <a:pt x="118" y="37"/>
                    <a:pt x="118" y="37"/>
                    <a:pt x="118" y="37"/>
                  </a:cubicBezTo>
                  <a:close/>
                  <a:moveTo>
                    <a:pt x="118" y="38"/>
                  </a:moveTo>
                  <a:cubicBezTo>
                    <a:pt x="118" y="38"/>
                    <a:pt x="118" y="38"/>
                    <a:pt x="118" y="38"/>
                  </a:cubicBezTo>
                  <a:cubicBezTo>
                    <a:pt x="121" y="37"/>
                    <a:pt x="121" y="37"/>
                    <a:pt x="121" y="37"/>
                  </a:cubicBezTo>
                  <a:cubicBezTo>
                    <a:pt x="121" y="43"/>
                    <a:pt x="121" y="43"/>
                    <a:pt x="121" y="43"/>
                  </a:cubicBezTo>
                  <a:cubicBezTo>
                    <a:pt x="118" y="43"/>
                    <a:pt x="118" y="43"/>
                    <a:pt x="118" y="43"/>
                  </a:cubicBezTo>
                  <a:lnTo>
                    <a:pt x="118" y="38"/>
                  </a:lnTo>
                  <a:close/>
                  <a:moveTo>
                    <a:pt x="118" y="44"/>
                  </a:moveTo>
                  <a:cubicBezTo>
                    <a:pt x="118" y="44"/>
                    <a:pt x="118" y="44"/>
                    <a:pt x="118" y="44"/>
                  </a:cubicBezTo>
                  <a:cubicBezTo>
                    <a:pt x="113" y="44"/>
                    <a:pt x="113" y="44"/>
                    <a:pt x="113" y="44"/>
                  </a:cubicBezTo>
                  <a:cubicBezTo>
                    <a:pt x="113" y="44"/>
                    <a:pt x="113" y="44"/>
                    <a:pt x="113" y="44"/>
                  </a:cubicBezTo>
                  <a:cubicBezTo>
                    <a:pt x="113" y="38"/>
                    <a:pt x="113" y="38"/>
                    <a:pt x="113" y="38"/>
                  </a:cubicBezTo>
                  <a:cubicBezTo>
                    <a:pt x="118" y="38"/>
                    <a:pt x="118" y="38"/>
                    <a:pt x="118" y="38"/>
                  </a:cubicBezTo>
                  <a:lnTo>
                    <a:pt x="118" y="44"/>
                  </a:lnTo>
                  <a:close/>
                  <a:moveTo>
                    <a:pt x="118" y="37"/>
                  </a:moveTo>
                  <a:cubicBezTo>
                    <a:pt x="118" y="37"/>
                    <a:pt x="118" y="37"/>
                    <a:pt x="118" y="37"/>
                  </a:cubicBezTo>
                  <a:cubicBezTo>
                    <a:pt x="118" y="37"/>
                    <a:pt x="118" y="37"/>
                    <a:pt x="118" y="37"/>
                  </a:cubicBezTo>
                  <a:cubicBezTo>
                    <a:pt x="113" y="38"/>
                    <a:pt x="113" y="38"/>
                    <a:pt x="113" y="38"/>
                  </a:cubicBezTo>
                  <a:cubicBezTo>
                    <a:pt x="113" y="37"/>
                    <a:pt x="113" y="37"/>
                    <a:pt x="113" y="37"/>
                  </a:cubicBezTo>
                  <a:lnTo>
                    <a:pt x="118" y="37"/>
                  </a:lnTo>
                  <a:close/>
                  <a:moveTo>
                    <a:pt x="75" y="10"/>
                  </a:moveTo>
                  <a:cubicBezTo>
                    <a:pt x="75" y="10"/>
                    <a:pt x="75" y="10"/>
                    <a:pt x="75" y="10"/>
                  </a:cubicBezTo>
                  <a:cubicBezTo>
                    <a:pt x="77" y="10"/>
                    <a:pt x="77" y="10"/>
                    <a:pt x="77" y="10"/>
                  </a:cubicBezTo>
                  <a:cubicBezTo>
                    <a:pt x="77" y="12"/>
                    <a:pt x="77" y="12"/>
                    <a:pt x="77" y="12"/>
                  </a:cubicBezTo>
                  <a:cubicBezTo>
                    <a:pt x="75" y="12"/>
                    <a:pt x="75" y="12"/>
                    <a:pt x="75" y="12"/>
                  </a:cubicBezTo>
                  <a:lnTo>
                    <a:pt x="75" y="10"/>
                  </a:lnTo>
                  <a:close/>
                  <a:moveTo>
                    <a:pt x="103" y="33"/>
                  </a:moveTo>
                  <a:cubicBezTo>
                    <a:pt x="103" y="33"/>
                    <a:pt x="103" y="33"/>
                    <a:pt x="103" y="33"/>
                  </a:cubicBezTo>
                  <a:cubicBezTo>
                    <a:pt x="101" y="33"/>
                    <a:pt x="101" y="33"/>
                    <a:pt x="101" y="33"/>
                  </a:cubicBezTo>
                  <a:cubicBezTo>
                    <a:pt x="101" y="33"/>
                    <a:pt x="101" y="33"/>
                    <a:pt x="101" y="33"/>
                  </a:cubicBezTo>
                  <a:cubicBezTo>
                    <a:pt x="101" y="33"/>
                    <a:pt x="101" y="33"/>
                    <a:pt x="101" y="33"/>
                  </a:cubicBezTo>
                  <a:cubicBezTo>
                    <a:pt x="103" y="33"/>
                    <a:pt x="103" y="33"/>
                    <a:pt x="103" y="33"/>
                  </a:cubicBezTo>
                  <a:cubicBezTo>
                    <a:pt x="103" y="33"/>
                    <a:pt x="103" y="33"/>
                    <a:pt x="103" y="33"/>
                  </a:cubicBezTo>
                  <a:cubicBezTo>
                    <a:pt x="100" y="33"/>
                    <a:pt x="100" y="33"/>
                    <a:pt x="100" y="33"/>
                  </a:cubicBezTo>
                  <a:cubicBezTo>
                    <a:pt x="100" y="33"/>
                    <a:pt x="100" y="33"/>
                    <a:pt x="100" y="33"/>
                  </a:cubicBezTo>
                  <a:cubicBezTo>
                    <a:pt x="96" y="34"/>
                    <a:pt x="96" y="34"/>
                    <a:pt x="96" y="34"/>
                  </a:cubicBezTo>
                  <a:cubicBezTo>
                    <a:pt x="96" y="34"/>
                    <a:pt x="93" y="34"/>
                    <a:pt x="88" y="34"/>
                  </a:cubicBezTo>
                  <a:cubicBezTo>
                    <a:pt x="87" y="34"/>
                    <a:pt x="85" y="34"/>
                    <a:pt x="83" y="35"/>
                  </a:cubicBezTo>
                  <a:cubicBezTo>
                    <a:pt x="83" y="34"/>
                    <a:pt x="83" y="34"/>
                    <a:pt x="83" y="34"/>
                  </a:cubicBezTo>
                  <a:cubicBezTo>
                    <a:pt x="84" y="34"/>
                    <a:pt x="88" y="34"/>
                    <a:pt x="91" y="34"/>
                  </a:cubicBezTo>
                  <a:cubicBezTo>
                    <a:pt x="96" y="33"/>
                    <a:pt x="98" y="33"/>
                    <a:pt x="99" y="33"/>
                  </a:cubicBezTo>
                  <a:cubicBezTo>
                    <a:pt x="99" y="33"/>
                    <a:pt x="99" y="33"/>
                    <a:pt x="99" y="33"/>
                  </a:cubicBezTo>
                  <a:cubicBezTo>
                    <a:pt x="100" y="33"/>
                    <a:pt x="100" y="33"/>
                    <a:pt x="100" y="33"/>
                  </a:cubicBezTo>
                  <a:cubicBezTo>
                    <a:pt x="100" y="8"/>
                    <a:pt x="100" y="8"/>
                    <a:pt x="100" y="8"/>
                  </a:cubicBezTo>
                  <a:cubicBezTo>
                    <a:pt x="99" y="8"/>
                    <a:pt x="99" y="8"/>
                    <a:pt x="99" y="8"/>
                  </a:cubicBezTo>
                  <a:cubicBezTo>
                    <a:pt x="99" y="8"/>
                    <a:pt x="99" y="8"/>
                    <a:pt x="99" y="8"/>
                  </a:cubicBezTo>
                  <a:cubicBezTo>
                    <a:pt x="99" y="8"/>
                    <a:pt x="98" y="8"/>
                    <a:pt x="98" y="8"/>
                  </a:cubicBezTo>
                  <a:cubicBezTo>
                    <a:pt x="98" y="7"/>
                    <a:pt x="98" y="7"/>
                    <a:pt x="98" y="7"/>
                  </a:cubicBezTo>
                  <a:cubicBezTo>
                    <a:pt x="100" y="6"/>
                    <a:pt x="100" y="6"/>
                    <a:pt x="100" y="6"/>
                  </a:cubicBezTo>
                  <a:cubicBezTo>
                    <a:pt x="100" y="4"/>
                    <a:pt x="100" y="4"/>
                    <a:pt x="100" y="4"/>
                  </a:cubicBezTo>
                  <a:cubicBezTo>
                    <a:pt x="100" y="4"/>
                    <a:pt x="100" y="4"/>
                    <a:pt x="100" y="4"/>
                  </a:cubicBezTo>
                  <a:cubicBezTo>
                    <a:pt x="100" y="4"/>
                    <a:pt x="100" y="4"/>
                    <a:pt x="100" y="4"/>
                  </a:cubicBezTo>
                  <a:cubicBezTo>
                    <a:pt x="98" y="4"/>
                    <a:pt x="98" y="4"/>
                    <a:pt x="98" y="4"/>
                  </a:cubicBezTo>
                  <a:cubicBezTo>
                    <a:pt x="98" y="4"/>
                    <a:pt x="98" y="4"/>
                    <a:pt x="98" y="4"/>
                  </a:cubicBezTo>
                  <a:cubicBezTo>
                    <a:pt x="98" y="4"/>
                    <a:pt x="98" y="4"/>
                    <a:pt x="98" y="4"/>
                  </a:cubicBezTo>
                  <a:cubicBezTo>
                    <a:pt x="97" y="4"/>
                    <a:pt x="97" y="4"/>
                    <a:pt x="97" y="4"/>
                  </a:cubicBezTo>
                  <a:cubicBezTo>
                    <a:pt x="97" y="8"/>
                    <a:pt x="97" y="8"/>
                    <a:pt x="97" y="8"/>
                  </a:cubicBezTo>
                  <a:cubicBezTo>
                    <a:pt x="97" y="8"/>
                    <a:pt x="96" y="9"/>
                    <a:pt x="95" y="9"/>
                  </a:cubicBezTo>
                  <a:cubicBezTo>
                    <a:pt x="95" y="7"/>
                    <a:pt x="95" y="7"/>
                    <a:pt x="95" y="7"/>
                  </a:cubicBezTo>
                  <a:cubicBezTo>
                    <a:pt x="95" y="7"/>
                    <a:pt x="95" y="7"/>
                    <a:pt x="95" y="7"/>
                  </a:cubicBezTo>
                  <a:cubicBezTo>
                    <a:pt x="95" y="7"/>
                    <a:pt x="95" y="7"/>
                    <a:pt x="95" y="7"/>
                  </a:cubicBezTo>
                  <a:cubicBezTo>
                    <a:pt x="97" y="7"/>
                    <a:pt x="97" y="7"/>
                    <a:pt x="97" y="7"/>
                  </a:cubicBezTo>
                  <a:cubicBezTo>
                    <a:pt x="97" y="7"/>
                    <a:pt x="97" y="7"/>
                    <a:pt x="97" y="7"/>
                  </a:cubicBezTo>
                  <a:cubicBezTo>
                    <a:pt x="97" y="4"/>
                    <a:pt x="97" y="4"/>
                    <a:pt x="97" y="4"/>
                  </a:cubicBezTo>
                  <a:cubicBezTo>
                    <a:pt x="97" y="4"/>
                    <a:pt x="97" y="4"/>
                    <a:pt x="97" y="4"/>
                  </a:cubicBezTo>
                  <a:cubicBezTo>
                    <a:pt x="97" y="4"/>
                    <a:pt x="97" y="4"/>
                    <a:pt x="97" y="4"/>
                  </a:cubicBezTo>
                  <a:cubicBezTo>
                    <a:pt x="95" y="5"/>
                    <a:pt x="95" y="5"/>
                    <a:pt x="95" y="5"/>
                  </a:cubicBezTo>
                  <a:cubicBezTo>
                    <a:pt x="95" y="5"/>
                    <a:pt x="95" y="5"/>
                    <a:pt x="95" y="5"/>
                  </a:cubicBezTo>
                  <a:cubicBezTo>
                    <a:pt x="95" y="7"/>
                    <a:pt x="95" y="7"/>
                    <a:pt x="95" y="7"/>
                  </a:cubicBezTo>
                  <a:cubicBezTo>
                    <a:pt x="95" y="7"/>
                    <a:pt x="95" y="7"/>
                    <a:pt x="95" y="7"/>
                  </a:cubicBezTo>
                  <a:cubicBezTo>
                    <a:pt x="95" y="7"/>
                    <a:pt x="95" y="7"/>
                    <a:pt x="95" y="7"/>
                  </a:cubicBezTo>
                  <a:cubicBezTo>
                    <a:pt x="95" y="9"/>
                    <a:pt x="95" y="9"/>
                    <a:pt x="95" y="9"/>
                  </a:cubicBezTo>
                  <a:cubicBezTo>
                    <a:pt x="94" y="9"/>
                    <a:pt x="93" y="10"/>
                    <a:pt x="92" y="10"/>
                  </a:cubicBezTo>
                  <a:cubicBezTo>
                    <a:pt x="92" y="8"/>
                    <a:pt x="92" y="8"/>
                    <a:pt x="92" y="8"/>
                  </a:cubicBezTo>
                  <a:cubicBezTo>
                    <a:pt x="94" y="7"/>
                    <a:pt x="94" y="7"/>
                    <a:pt x="94" y="7"/>
                  </a:cubicBezTo>
                  <a:cubicBezTo>
                    <a:pt x="94" y="5"/>
                    <a:pt x="94" y="5"/>
                    <a:pt x="94" y="5"/>
                  </a:cubicBezTo>
                  <a:cubicBezTo>
                    <a:pt x="94" y="5"/>
                    <a:pt x="94" y="5"/>
                    <a:pt x="94" y="5"/>
                  </a:cubicBezTo>
                  <a:cubicBezTo>
                    <a:pt x="94" y="5"/>
                    <a:pt x="94" y="5"/>
                    <a:pt x="94" y="5"/>
                  </a:cubicBezTo>
                  <a:cubicBezTo>
                    <a:pt x="92" y="6"/>
                    <a:pt x="92" y="6"/>
                    <a:pt x="92" y="6"/>
                  </a:cubicBezTo>
                  <a:cubicBezTo>
                    <a:pt x="92" y="6"/>
                    <a:pt x="92" y="6"/>
                    <a:pt x="92" y="6"/>
                  </a:cubicBezTo>
                  <a:cubicBezTo>
                    <a:pt x="92" y="6"/>
                    <a:pt x="92" y="6"/>
                    <a:pt x="92" y="6"/>
                  </a:cubicBezTo>
                  <a:cubicBezTo>
                    <a:pt x="92" y="10"/>
                    <a:pt x="92" y="10"/>
                    <a:pt x="92" y="10"/>
                  </a:cubicBezTo>
                  <a:cubicBezTo>
                    <a:pt x="91" y="10"/>
                    <a:pt x="91" y="10"/>
                    <a:pt x="91" y="10"/>
                  </a:cubicBezTo>
                  <a:cubicBezTo>
                    <a:pt x="90" y="11"/>
                    <a:pt x="88" y="11"/>
                    <a:pt x="87" y="11"/>
                  </a:cubicBezTo>
                  <a:cubicBezTo>
                    <a:pt x="87" y="9"/>
                    <a:pt x="87" y="9"/>
                    <a:pt x="87" y="9"/>
                  </a:cubicBezTo>
                  <a:cubicBezTo>
                    <a:pt x="87" y="9"/>
                    <a:pt x="87" y="9"/>
                    <a:pt x="87" y="9"/>
                  </a:cubicBezTo>
                  <a:cubicBezTo>
                    <a:pt x="87" y="9"/>
                    <a:pt x="87" y="9"/>
                    <a:pt x="87" y="9"/>
                  </a:cubicBezTo>
                  <a:cubicBezTo>
                    <a:pt x="89" y="9"/>
                    <a:pt x="89" y="9"/>
                    <a:pt x="89" y="9"/>
                  </a:cubicBezTo>
                  <a:cubicBezTo>
                    <a:pt x="89" y="7"/>
                    <a:pt x="89" y="7"/>
                    <a:pt x="89" y="7"/>
                  </a:cubicBezTo>
                  <a:cubicBezTo>
                    <a:pt x="89" y="7"/>
                    <a:pt x="89" y="7"/>
                    <a:pt x="89" y="7"/>
                  </a:cubicBezTo>
                  <a:cubicBezTo>
                    <a:pt x="89" y="7"/>
                    <a:pt x="89" y="7"/>
                    <a:pt x="89" y="7"/>
                  </a:cubicBezTo>
                  <a:cubicBezTo>
                    <a:pt x="87" y="7"/>
                    <a:pt x="87" y="7"/>
                    <a:pt x="87" y="7"/>
                  </a:cubicBezTo>
                  <a:cubicBezTo>
                    <a:pt x="87" y="7"/>
                    <a:pt x="87" y="7"/>
                    <a:pt x="87" y="7"/>
                  </a:cubicBezTo>
                  <a:cubicBezTo>
                    <a:pt x="87" y="7"/>
                    <a:pt x="87" y="7"/>
                    <a:pt x="87" y="7"/>
                  </a:cubicBezTo>
                  <a:cubicBezTo>
                    <a:pt x="87" y="7"/>
                    <a:pt x="87" y="7"/>
                    <a:pt x="87" y="7"/>
                  </a:cubicBezTo>
                  <a:cubicBezTo>
                    <a:pt x="87" y="7"/>
                    <a:pt x="87" y="7"/>
                    <a:pt x="87" y="7"/>
                  </a:cubicBezTo>
                  <a:cubicBezTo>
                    <a:pt x="87" y="11"/>
                    <a:pt x="87" y="11"/>
                    <a:pt x="87" y="11"/>
                  </a:cubicBezTo>
                  <a:cubicBezTo>
                    <a:pt x="86" y="11"/>
                    <a:pt x="85" y="11"/>
                    <a:pt x="84" y="12"/>
                  </a:cubicBezTo>
                  <a:cubicBezTo>
                    <a:pt x="84" y="10"/>
                    <a:pt x="84" y="10"/>
                    <a:pt x="84" y="10"/>
                  </a:cubicBezTo>
                  <a:cubicBezTo>
                    <a:pt x="87" y="9"/>
                    <a:pt x="87" y="9"/>
                    <a:pt x="87" y="9"/>
                  </a:cubicBezTo>
                  <a:cubicBezTo>
                    <a:pt x="87" y="7"/>
                    <a:pt x="87" y="7"/>
                    <a:pt x="87" y="7"/>
                  </a:cubicBezTo>
                  <a:cubicBezTo>
                    <a:pt x="86" y="7"/>
                    <a:pt x="86" y="7"/>
                    <a:pt x="86" y="7"/>
                  </a:cubicBezTo>
                  <a:cubicBezTo>
                    <a:pt x="86" y="9"/>
                    <a:pt x="86" y="9"/>
                    <a:pt x="86" y="9"/>
                  </a:cubicBezTo>
                  <a:cubicBezTo>
                    <a:pt x="85" y="10"/>
                    <a:pt x="85" y="10"/>
                    <a:pt x="85" y="10"/>
                  </a:cubicBezTo>
                  <a:cubicBezTo>
                    <a:pt x="85" y="8"/>
                    <a:pt x="85" y="8"/>
                    <a:pt x="85" y="8"/>
                  </a:cubicBezTo>
                  <a:cubicBezTo>
                    <a:pt x="86" y="7"/>
                    <a:pt x="86" y="7"/>
                    <a:pt x="86" y="7"/>
                  </a:cubicBezTo>
                  <a:cubicBezTo>
                    <a:pt x="86" y="7"/>
                    <a:pt x="86" y="7"/>
                    <a:pt x="86" y="7"/>
                  </a:cubicBezTo>
                  <a:cubicBezTo>
                    <a:pt x="84" y="8"/>
                    <a:pt x="84" y="8"/>
                    <a:pt x="84" y="8"/>
                  </a:cubicBezTo>
                  <a:cubicBezTo>
                    <a:pt x="84" y="8"/>
                    <a:pt x="84" y="8"/>
                    <a:pt x="84" y="8"/>
                  </a:cubicBezTo>
                  <a:cubicBezTo>
                    <a:pt x="84" y="8"/>
                    <a:pt x="84" y="8"/>
                    <a:pt x="84" y="8"/>
                  </a:cubicBezTo>
                  <a:cubicBezTo>
                    <a:pt x="84" y="12"/>
                    <a:pt x="84" y="12"/>
                    <a:pt x="84" y="12"/>
                  </a:cubicBezTo>
                  <a:cubicBezTo>
                    <a:pt x="83" y="12"/>
                    <a:pt x="83" y="12"/>
                    <a:pt x="83" y="12"/>
                  </a:cubicBezTo>
                  <a:cubicBezTo>
                    <a:pt x="83" y="12"/>
                    <a:pt x="83" y="12"/>
                    <a:pt x="83" y="12"/>
                  </a:cubicBezTo>
                  <a:cubicBezTo>
                    <a:pt x="83" y="12"/>
                    <a:pt x="83" y="12"/>
                    <a:pt x="83" y="12"/>
                  </a:cubicBezTo>
                  <a:cubicBezTo>
                    <a:pt x="83" y="13"/>
                    <a:pt x="83" y="13"/>
                    <a:pt x="83" y="13"/>
                  </a:cubicBezTo>
                  <a:cubicBezTo>
                    <a:pt x="82" y="13"/>
                    <a:pt x="82" y="13"/>
                    <a:pt x="82" y="13"/>
                  </a:cubicBezTo>
                  <a:cubicBezTo>
                    <a:pt x="82" y="16"/>
                    <a:pt x="82" y="16"/>
                    <a:pt x="82" y="16"/>
                  </a:cubicBezTo>
                  <a:cubicBezTo>
                    <a:pt x="82" y="15"/>
                    <a:pt x="82" y="15"/>
                    <a:pt x="82" y="15"/>
                  </a:cubicBezTo>
                  <a:cubicBezTo>
                    <a:pt x="82" y="14"/>
                    <a:pt x="82" y="14"/>
                    <a:pt x="82" y="14"/>
                  </a:cubicBezTo>
                  <a:cubicBezTo>
                    <a:pt x="82" y="13"/>
                    <a:pt x="82" y="13"/>
                    <a:pt x="82" y="13"/>
                  </a:cubicBezTo>
                  <a:cubicBezTo>
                    <a:pt x="82" y="13"/>
                    <a:pt x="82" y="13"/>
                    <a:pt x="82" y="13"/>
                  </a:cubicBezTo>
                  <a:cubicBezTo>
                    <a:pt x="83" y="13"/>
                    <a:pt x="83" y="13"/>
                    <a:pt x="83" y="13"/>
                  </a:cubicBezTo>
                  <a:cubicBezTo>
                    <a:pt x="83" y="16"/>
                    <a:pt x="83" y="16"/>
                    <a:pt x="83" y="16"/>
                  </a:cubicBezTo>
                  <a:cubicBezTo>
                    <a:pt x="82" y="16"/>
                    <a:pt x="82" y="16"/>
                    <a:pt x="82" y="16"/>
                  </a:cubicBezTo>
                  <a:cubicBezTo>
                    <a:pt x="82" y="18"/>
                    <a:pt x="82" y="18"/>
                    <a:pt x="82" y="18"/>
                  </a:cubicBezTo>
                  <a:cubicBezTo>
                    <a:pt x="82" y="18"/>
                    <a:pt x="82" y="18"/>
                    <a:pt x="82" y="18"/>
                  </a:cubicBezTo>
                  <a:cubicBezTo>
                    <a:pt x="82" y="17"/>
                    <a:pt x="82" y="17"/>
                    <a:pt x="82" y="17"/>
                  </a:cubicBezTo>
                  <a:cubicBezTo>
                    <a:pt x="82" y="16"/>
                    <a:pt x="82" y="16"/>
                    <a:pt x="82" y="16"/>
                  </a:cubicBezTo>
                  <a:cubicBezTo>
                    <a:pt x="82" y="16"/>
                    <a:pt x="82" y="16"/>
                    <a:pt x="82" y="16"/>
                  </a:cubicBezTo>
                  <a:cubicBezTo>
                    <a:pt x="83" y="16"/>
                    <a:pt x="83" y="16"/>
                    <a:pt x="83" y="16"/>
                  </a:cubicBezTo>
                  <a:cubicBezTo>
                    <a:pt x="83" y="18"/>
                    <a:pt x="83" y="18"/>
                    <a:pt x="83" y="18"/>
                  </a:cubicBezTo>
                  <a:cubicBezTo>
                    <a:pt x="82" y="18"/>
                    <a:pt x="82" y="18"/>
                    <a:pt x="82" y="18"/>
                  </a:cubicBezTo>
                  <a:cubicBezTo>
                    <a:pt x="82" y="21"/>
                    <a:pt x="82" y="21"/>
                    <a:pt x="82" y="21"/>
                  </a:cubicBezTo>
                  <a:cubicBezTo>
                    <a:pt x="82" y="21"/>
                    <a:pt x="82" y="21"/>
                    <a:pt x="82" y="21"/>
                  </a:cubicBezTo>
                  <a:cubicBezTo>
                    <a:pt x="82" y="19"/>
                    <a:pt x="82" y="19"/>
                    <a:pt x="82" y="19"/>
                  </a:cubicBezTo>
                  <a:cubicBezTo>
                    <a:pt x="82" y="19"/>
                    <a:pt x="82" y="19"/>
                    <a:pt x="82" y="19"/>
                  </a:cubicBezTo>
                  <a:cubicBezTo>
                    <a:pt x="82" y="19"/>
                    <a:pt x="82" y="19"/>
                    <a:pt x="82" y="19"/>
                  </a:cubicBezTo>
                  <a:cubicBezTo>
                    <a:pt x="83" y="18"/>
                    <a:pt x="83" y="18"/>
                    <a:pt x="83" y="18"/>
                  </a:cubicBezTo>
                  <a:cubicBezTo>
                    <a:pt x="83" y="21"/>
                    <a:pt x="83" y="21"/>
                    <a:pt x="83" y="21"/>
                  </a:cubicBezTo>
                  <a:cubicBezTo>
                    <a:pt x="82" y="21"/>
                    <a:pt x="82" y="21"/>
                    <a:pt x="82" y="21"/>
                  </a:cubicBezTo>
                  <a:cubicBezTo>
                    <a:pt x="82" y="24"/>
                    <a:pt x="82" y="24"/>
                    <a:pt x="82" y="24"/>
                  </a:cubicBezTo>
                  <a:cubicBezTo>
                    <a:pt x="82" y="24"/>
                    <a:pt x="82" y="24"/>
                    <a:pt x="82" y="24"/>
                  </a:cubicBezTo>
                  <a:cubicBezTo>
                    <a:pt x="82" y="22"/>
                    <a:pt x="82" y="22"/>
                    <a:pt x="82" y="22"/>
                  </a:cubicBezTo>
                  <a:cubicBezTo>
                    <a:pt x="82" y="21"/>
                    <a:pt x="82" y="21"/>
                    <a:pt x="82" y="21"/>
                  </a:cubicBezTo>
                  <a:cubicBezTo>
                    <a:pt x="82" y="21"/>
                    <a:pt x="82" y="21"/>
                    <a:pt x="82" y="21"/>
                  </a:cubicBezTo>
                  <a:cubicBezTo>
                    <a:pt x="83" y="21"/>
                    <a:pt x="83" y="21"/>
                    <a:pt x="83" y="21"/>
                  </a:cubicBezTo>
                  <a:cubicBezTo>
                    <a:pt x="83" y="24"/>
                    <a:pt x="83" y="24"/>
                    <a:pt x="83" y="24"/>
                  </a:cubicBezTo>
                  <a:cubicBezTo>
                    <a:pt x="82" y="24"/>
                    <a:pt x="82" y="24"/>
                    <a:pt x="82" y="24"/>
                  </a:cubicBezTo>
                  <a:cubicBezTo>
                    <a:pt x="82" y="26"/>
                    <a:pt x="82" y="26"/>
                    <a:pt x="82" y="26"/>
                  </a:cubicBezTo>
                  <a:cubicBezTo>
                    <a:pt x="82" y="26"/>
                    <a:pt x="82" y="26"/>
                    <a:pt x="82" y="26"/>
                  </a:cubicBezTo>
                  <a:cubicBezTo>
                    <a:pt x="82" y="25"/>
                    <a:pt x="82" y="25"/>
                    <a:pt x="82" y="25"/>
                  </a:cubicBezTo>
                  <a:cubicBezTo>
                    <a:pt x="82" y="24"/>
                    <a:pt x="82" y="24"/>
                    <a:pt x="82" y="24"/>
                  </a:cubicBezTo>
                  <a:cubicBezTo>
                    <a:pt x="82" y="24"/>
                    <a:pt x="82" y="24"/>
                    <a:pt x="82" y="24"/>
                  </a:cubicBezTo>
                  <a:cubicBezTo>
                    <a:pt x="83" y="24"/>
                    <a:pt x="83" y="24"/>
                    <a:pt x="83" y="24"/>
                  </a:cubicBezTo>
                  <a:cubicBezTo>
                    <a:pt x="83" y="26"/>
                    <a:pt x="83" y="26"/>
                    <a:pt x="83" y="26"/>
                  </a:cubicBezTo>
                  <a:cubicBezTo>
                    <a:pt x="82" y="27"/>
                    <a:pt x="82" y="27"/>
                    <a:pt x="82" y="27"/>
                  </a:cubicBezTo>
                  <a:cubicBezTo>
                    <a:pt x="82" y="29"/>
                    <a:pt x="82" y="29"/>
                    <a:pt x="82" y="29"/>
                  </a:cubicBezTo>
                  <a:cubicBezTo>
                    <a:pt x="82" y="29"/>
                    <a:pt x="82" y="29"/>
                    <a:pt x="82" y="29"/>
                  </a:cubicBezTo>
                  <a:cubicBezTo>
                    <a:pt x="82" y="27"/>
                    <a:pt x="82" y="27"/>
                    <a:pt x="82" y="27"/>
                  </a:cubicBezTo>
                  <a:cubicBezTo>
                    <a:pt x="82" y="27"/>
                    <a:pt x="82" y="27"/>
                    <a:pt x="82" y="27"/>
                  </a:cubicBezTo>
                  <a:cubicBezTo>
                    <a:pt x="82" y="27"/>
                    <a:pt x="82" y="27"/>
                    <a:pt x="82" y="27"/>
                  </a:cubicBezTo>
                  <a:cubicBezTo>
                    <a:pt x="83" y="26"/>
                    <a:pt x="83" y="26"/>
                    <a:pt x="83" y="26"/>
                  </a:cubicBezTo>
                  <a:cubicBezTo>
                    <a:pt x="83" y="29"/>
                    <a:pt x="83" y="29"/>
                    <a:pt x="83" y="29"/>
                  </a:cubicBezTo>
                  <a:cubicBezTo>
                    <a:pt x="82" y="29"/>
                    <a:pt x="82" y="29"/>
                    <a:pt x="82" y="29"/>
                  </a:cubicBezTo>
                  <a:cubicBezTo>
                    <a:pt x="82" y="32"/>
                    <a:pt x="82" y="32"/>
                    <a:pt x="82" y="32"/>
                  </a:cubicBezTo>
                  <a:cubicBezTo>
                    <a:pt x="82" y="31"/>
                    <a:pt x="82" y="31"/>
                    <a:pt x="82" y="31"/>
                  </a:cubicBezTo>
                  <a:cubicBezTo>
                    <a:pt x="82" y="30"/>
                    <a:pt x="82" y="30"/>
                    <a:pt x="82" y="30"/>
                  </a:cubicBezTo>
                  <a:cubicBezTo>
                    <a:pt x="82" y="30"/>
                    <a:pt x="82" y="30"/>
                    <a:pt x="82" y="30"/>
                  </a:cubicBezTo>
                  <a:cubicBezTo>
                    <a:pt x="82" y="29"/>
                    <a:pt x="82" y="29"/>
                    <a:pt x="82" y="29"/>
                  </a:cubicBezTo>
                  <a:cubicBezTo>
                    <a:pt x="83" y="29"/>
                    <a:pt x="83" y="29"/>
                    <a:pt x="83" y="29"/>
                  </a:cubicBezTo>
                  <a:cubicBezTo>
                    <a:pt x="83" y="32"/>
                    <a:pt x="83" y="32"/>
                    <a:pt x="83" y="32"/>
                  </a:cubicBezTo>
                  <a:cubicBezTo>
                    <a:pt x="82" y="32"/>
                    <a:pt x="82" y="32"/>
                    <a:pt x="82" y="32"/>
                  </a:cubicBezTo>
                  <a:cubicBezTo>
                    <a:pt x="82" y="34"/>
                    <a:pt x="82" y="34"/>
                    <a:pt x="82" y="34"/>
                  </a:cubicBezTo>
                  <a:cubicBezTo>
                    <a:pt x="82" y="34"/>
                    <a:pt x="82" y="34"/>
                    <a:pt x="82" y="34"/>
                  </a:cubicBezTo>
                  <a:cubicBezTo>
                    <a:pt x="82" y="33"/>
                    <a:pt x="82" y="33"/>
                    <a:pt x="82" y="33"/>
                  </a:cubicBezTo>
                  <a:cubicBezTo>
                    <a:pt x="82" y="32"/>
                    <a:pt x="82" y="32"/>
                    <a:pt x="82" y="32"/>
                  </a:cubicBezTo>
                  <a:cubicBezTo>
                    <a:pt x="82" y="32"/>
                    <a:pt x="82" y="32"/>
                    <a:pt x="82" y="32"/>
                  </a:cubicBezTo>
                  <a:cubicBezTo>
                    <a:pt x="83" y="32"/>
                    <a:pt x="83" y="32"/>
                    <a:pt x="83" y="32"/>
                  </a:cubicBezTo>
                  <a:cubicBezTo>
                    <a:pt x="83" y="35"/>
                    <a:pt x="83" y="35"/>
                    <a:pt x="83" y="35"/>
                  </a:cubicBezTo>
                  <a:cubicBezTo>
                    <a:pt x="81" y="35"/>
                    <a:pt x="78" y="35"/>
                    <a:pt x="75" y="35"/>
                  </a:cubicBezTo>
                  <a:cubicBezTo>
                    <a:pt x="75" y="35"/>
                    <a:pt x="75" y="35"/>
                    <a:pt x="75" y="35"/>
                  </a:cubicBezTo>
                  <a:cubicBezTo>
                    <a:pt x="75" y="35"/>
                    <a:pt x="75" y="35"/>
                    <a:pt x="75" y="35"/>
                  </a:cubicBezTo>
                  <a:cubicBezTo>
                    <a:pt x="75" y="34"/>
                    <a:pt x="75" y="34"/>
                    <a:pt x="75" y="34"/>
                  </a:cubicBezTo>
                  <a:cubicBezTo>
                    <a:pt x="75" y="33"/>
                    <a:pt x="75" y="33"/>
                    <a:pt x="75" y="33"/>
                  </a:cubicBezTo>
                  <a:cubicBezTo>
                    <a:pt x="76" y="33"/>
                    <a:pt x="76" y="33"/>
                    <a:pt x="76" y="33"/>
                  </a:cubicBezTo>
                  <a:cubicBezTo>
                    <a:pt x="77" y="33"/>
                    <a:pt x="77" y="33"/>
                    <a:pt x="77" y="33"/>
                  </a:cubicBezTo>
                  <a:cubicBezTo>
                    <a:pt x="77" y="33"/>
                    <a:pt x="77" y="33"/>
                    <a:pt x="77" y="33"/>
                  </a:cubicBezTo>
                  <a:cubicBezTo>
                    <a:pt x="75" y="33"/>
                    <a:pt x="75" y="33"/>
                    <a:pt x="75" y="33"/>
                  </a:cubicBezTo>
                  <a:cubicBezTo>
                    <a:pt x="75" y="33"/>
                    <a:pt x="75" y="33"/>
                    <a:pt x="75" y="33"/>
                  </a:cubicBezTo>
                  <a:cubicBezTo>
                    <a:pt x="75" y="33"/>
                    <a:pt x="75" y="33"/>
                    <a:pt x="75" y="33"/>
                  </a:cubicBezTo>
                  <a:cubicBezTo>
                    <a:pt x="75" y="31"/>
                    <a:pt x="75" y="31"/>
                    <a:pt x="75" y="31"/>
                  </a:cubicBezTo>
                  <a:cubicBezTo>
                    <a:pt x="75" y="30"/>
                    <a:pt x="75" y="30"/>
                    <a:pt x="75" y="30"/>
                  </a:cubicBezTo>
                  <a:cubicBezTo>
                    <a:pt x="76" y="30"/>
                    <a:pt x="76" y="30"/>
                    <a:pt x="76" y="30"/>
                  </a:cubicBezTo>
                  <a:cubicBezTo>
                    <a:pt x="77" y="30"/>
                    <a:pt x="77" y="30"/>
                    <a:pt x="77" y="30"/>
                  </a:cubicBezTo>
                  <a:cubicBezTo>
                    <a:pt x="77" y="30"/>
                    <a:pt x="77" y="30"/>
                    <a:pt x="77" y="30"/>
                  </a:cubicBezTo>
                  <a:cubicBezTo>
                    <a:pt x="75" y="30"/>
                    <a:pt x="75" y="30"/>
                    <a:pt x="75" y="30"/>
                  </a:cubicBezTo>
                  <a:cubicBezTo>
                    <a:pt x="75" y="30"/>
                    <a:pt x="75" y="30"/>
                    <a:pt x="75" y="30"/>
                  </a:cubicBezTo>
                  <a:cubicBezTo>
                    <a:pt x="75" y="30"/>
                    <a:pt x="75" y="30"/>
                    <a:pt x="75" y="30"/>
                  </a:cubicBezTo>
                  <a:cubicBezTo>
                    <a:pt x="75" y="29"/>
                    <a:pt x="75" y="29"/>
                    <a:pt x="75" y="29"/>
                  </a:cubicBezTo>
                  <a:cubicBezTo>
                    <a:pt x="75" y="28"/>
                    <a:pt x="75" y="28"/>
                    <a:pt x="75" y="28"/>
                  </a:cubicBezTo>
                  <a:cubicBezTo>
                    <a:pt x="76" y="28"/>
                    <a:pt x="76" y="28"/>
                    <a:pt x="76" y="28"/>
                  </a:cubicBezTo>
                  <a:cubicBezTo>
                    <a:pt x="77" y="28"/>
                    <a:pt x="77" y="28"/>
                    <a:pt x="77" y="28"/>
                  </a:cubicBezTo>
                  <a:cubicBezTo>
                    <a:pt x="77" y="28"/>
                    <a:pt x="77" y="28"/>
                    <a:pt x="77" y="28"/>
                  </a:cubicBezTo>
                  <a:cubicBezTo>
                    <a:pt x="75" y="28"/>
                    <a:pt x="75" y="28"/>
                    <a:pt x="75" y="28"/>
                  </a:cubicBezTo>
                  <a:cubicBezTo>
                    <a:pt x="75" y="27"/>
                    <a:pt x="75" y="27"/>
                    <a:pt x="75" y="27"/>
                  </a:cubicBezTo>
                  <a:cubicBezTo>
                    <a:pt x="75" y="27"/>
                    <a:pt x="75" y="27"/>
                    <a:pt x="75" y="27"/>
                  </a:cubicBezTo>
                  <a:cubicBezTo>
                    <a:pt x="75" y="26"/>
                    <a:pt x="75" y="26"/>
                    <a:pt x="75" y="26"/>
                  </a:cubicBezTo>
                  <a:cubicBezTo>
                    <a:pt x="75" y="25"/>
                    <a:pt x="75" y="25"/>
                    <a:pt x="75" y="25"/>
                  </a:cubicBezTo>
                  <a:cubicBezTo>
                    <a:pt x="76" y="25"/>
                    <a:pt x="76" y="25"/>
                    <a:pt x="76" y="25"/>
                  </a:cubicBezTo>
                  <a:cubicBezTo>
                    <a:pt x="77" y="25"/>
                    <a:pt x="77" y="25"/>
                    <a:pt x="77" y="25"/>
                  </a:cubicBezTo>
                  <a:cubicBezTo>
                    <a:pt x="77" y="25"/>
                    <a:pt x="77" y="25"/>
                    <a:pt x="77" y="25"/>
                  </a:cubicBezTo>
                  <a:cubicBezTo>
                    <a:pt x="75" y="25"/>
                    <a:pt x="75" y="25"/>
                    <a:pt x="75" y="25"/>
                  </a:cubicBezTo>
                  <a:cubicBezTo>
                    <a:pt x="75" y="25"/>
                    <a:pt x="75" y="25"/>
                    <a:pt x="75" y="25"/>
                  </a:cubicBezTo>
                  <a:cubicBezTo>
                    <a:pt x="75" y="25"/>
                    <a:pt x="75" y="25"/>
                    <a:pt x="75" y="25"/>
                  </a:cubicBezTo>
                  <a:cubicBezTo>
                    <a:pt x="75" y="23"/>
                    <a:pt x="75" y="23"/>
                    <a:pt x="75" y="23"/>
                  </a:cubicBezTo>
                  <a:cubicBezTo>
                    <a:pt x="75" y="23"/>
                    <a:pt x="75" y="23"/>
                    <a:pt x="75" y="23"/>
                  </a:cubicBezTo>
                  <a:cubicBezTo>
                    <a:pt x="76" y="23"/>
                    <a:pt x="76" y="23"/>
                    <a:pt x="76" y="23"/>
                  </a:cubicBezTo>
                  <a:cubicBezTo>
                    <a:pt x="77" y="22"/>
                    <a:pt x="77" y="22"/>
                    <a:pt x="77" y="22"/>
                  </a:cubicBezTo>
                  <a:cubicBezTo>
                    <a:pt x="77" y="22"/>
                    <a:pt x="77" y="22"/>
                    <a:pt x="77" y="22"/>
                  </a:cubicBezTo>
                  <a:cubicBezTo>
                    <a:pt x="75" y="22"/>
                    <a:pt x="75" y="22"/>
                    <a:pt x="75" y="22"/>
                  </a:cubicBezTo>
                  <a:cubicBezTo>
                    <a:pt x="75" y="22"/>
                    <a:pt x="75" y="22"/>
                    <a:pt x="75" y="22"/>
                  </a:cubicBezTo>
                  <a:cubicBezTo>
                    <a:pt x="75" y="22"/>
                    <a:pt x="75" y="22"/>
                    <a:pt x="75" y="22"/>
                  </a:cubicBezTo>
                  <a:cubicBezTo>
                    <a:pt x="75" y="21"/>
                    <a:pt x="75" y="21"/>
                    <a:pt x="75" y="21"/>
                  </a:cubicBezTo>
                  <a:cubicBezTo>
                    <a:pt x="75" y="20"/>
                    <a:pt x="75" y="20"/>
                    <a:pt x="75" y="20"/>
                  </a:cubicBezTo>
                  <a:cubicBezTo>
                    <a:pt x="76" y="20"/>
                    <a:pt x="76" y="20"/>
                    <a:pt x="76" y="20"/>
                  </a:cubicBezTo>
                  <a:cubicBezTo>
                    <a:pt x="77" y="20"/>
                    <a:pt x="77" y="20"/>
                    <a:pt x="77" y="20"/>
                  </a:cubicBezTo>
                  <a:cubicBezTo>
                    <a:pt x="77" y="20"/>
                    <a:pt x="77" y="20"/>
                    <a:pt x="77" y="20"/>
                  </a:cubicBezTo>
                  <a:cubicBezTo>
                    <a:pt x="75" y="20"/>
                    <a:pt x="75" y="20"/>
                    <a:pt x="75" y="20"/>
                  </a:cubicBezTo>
                  <a:cubicBezTo>
                    <a:pt x="75" y="20"/>
                    <a:pt x="75" y="20"/>
                    <a:pt x="75" y="20"/>
                  </a:cubicBezTo>
                  <a:cubicBezTo>
                    <a:pt x="75" y="20"/>
                    <a:pt x="75" y="20"/>
                    <a:pt x="75" y="20"/>
                  </a:cubicBezTo>
                  <a:cubicBezTo>
                    <a:pt x="75" y="18"/>
                    <a:pt x="75" y="18"/>
                    <a:pt x="75" y="18"/>
                  </a:cubicBezTo>
                  <a:cubicBezTo>
                    <a:pt x="75" y="17"/>
                    <a:pt x="75" y="17"/>
                    <a:pt x="75" y="17"/>
                  </a:cubicBezTo>
                  <a:cubicBezTo>
                    <a:pt x="76" y="17"/>
                    <a:pt x="76" y="17"/>
                    <a:pt x="76" y="17"/>
                  </a:cubicBezTo>
                  <a:cubicBezTo>
                    <a:pt x="77" y="17"/>
                    <a:pt x="77" y="17"/>
                    <a:pt x="77" y="17"/>
                  </a:cubicBezTo>
                  <a:cubicBezTo>
                    <a:pt x="77" y="17"/>
                    <a:pt x="77" y="17"/>
                    <a:pt x="77" y="17"/>
                  </a:cubicBezTo>
                  <a:cubicBezTo>
                    <a:pt x="75" y="17"/>
                    <a:pt x="75" y="17"/>
                    <a:pt x="75" y="17"/>
                  </a:cubicBezTo>
                  <a:cubicBezTo>
                    <a:pt x="75" y="17"/>
                    <a:pt x="75" y="17"/>
                    <a:pt x="75" y="17"/>
                  </a:cubicBezTo>
                  <a:cubicBezTo>
                    <a:pt x="75" y="17"/>
                    <a:pt x="75" y="17"/>
                    <a:pt x="75" y="17"/>
                  </a:cubicBezTo>
                  <a:cubicBezTo>
                    <a:pt x="75" y="15"/>
                    <a:pt x="75" y="15"/>
                    <a:pt x="75" y="15"/>
                  </a:cubicBezTo>
                  <a:cubicBezTo>
                    <a:pt x="75" y="15"/>
                    <a:pt x="75" y="15"/>
                    <a:pt x="75" y="15"/>
                  </a:cubicBezTo>
                  <a:cubicBezTo>
                    <a:pt x="76" y="15"/>
                    <a:pt x="76" y="15"/>
                    <a:pt x="76" y="15"/>
                  </a:cubicBezTo>
                  <a:cubicBezTo>
                    <a:pt x="77" y="14"/>
                    <a:pt x="77" y="14"/>
                    <a:pt x="77" y="14"/>
                  </a:cubicBezTo>
                  <a:cubicBezTo>
                    <a:pt x="77" y="14"/>
                    <a:pt x="77" y="14"/>
                    <a:pt x="77" y="14"/>
                  </a:cubicBezTo>
                  <a:cubicBezTo>
                    <a:pt x="75" y="15"/>
                    <a:pt x="75" y="15"/>
                    <a:pt x="75" y="15"/>
                  </a:cubicBezTo>
                  <a:cubicBezTo>
                    <a:pt x="75" y="12"/>
                    <a:pt x="75" y="12"/>
                    <a:pt x="75" y="12"/>
                  </a:cubicBezTo>
                  <a:cubicBezTo>
                    <a:pt x="77" y="12"/>
                    <a:pt x="77" y="12"/>
                    <a:pt x="77" y="12"/>
                  </a:cubicBezTo>
                  <a:cubicBezTo>
                    <a:pt x="77" y="12"/>
                    <a:pt x="77" y="12"/>
                    <a:pt x="77" y="12"/>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7" y="10"/>
                    <a:pt x="77" y="10"/>
                    <a:pt x="77" y="10"/>
                  </a:cubicBezTo>
                  <a:cubicBezTo>
                    <a:pt x="75" y="10"/>
                    <a:pt x="75" y="10"/>
                    <a:pt x="75" y="10"/>
                  </a:cubicBezTo>
                  <a:cubicBezTo>
                    <a:pt x="75" y="10"/>
                    <a:pt x="75" y="10"/>
                    <a:pt x="75" y="10"/>
                  </a:cubicBezTo>
                  <a:cubicBezTo>
                    <a:pt x="110" y="1"/>
                    <a:pt x="110" y="1"/>
                    <a:pt x="110" y="1"/>
                  </a:cubicBezTo>
                  <a:cubicBezTo>
                    <a:pt x="110" y="34"/>
                    <a:pt x="110" y="34"/>
                    <a:pt x="110" y="34"/>
                  </a:cubicBezTo>
                  <a:cubicBezTo>
                    <a:pt x="107" y="34"/>
                    <a:pt x="107" y="34"/>
                    <a:pt x="107" y="34"/>
                  </a:cubicBezTo>
                  <a:cubicBezTo>
                    <a:pt x="107" y="33"/>
                    <a:pt x="107" y="33"/>
                    <a:pt x="107" y="33"/>
                  </a:cubicBezTo>
                  <a:cubicBezTo>
                    <a:pt x="107" y="32"/>
                    <a:pt x="107" y="32"/>
                    <a:pt x="107" y="32"/>
                  </a:cubicBezTo>
                  <a:cubicBezTo>
                    <a:pt x="107" y="32"/>
                    <a:pt x="107" y="32"/>
                    <a:pt x="107" y="32"/>
                  </a:cubicBezTo>
                  <a:cubicBezTo>
                    <a:pt x="109" y="32"/>
                    <a:pt x="109" y="32"/>
                    <a:pt x="109" y="32"/>
                  </a:cubicBezTo>
                  <a:cubicBezTo>
                    <a:pt x="109" y="32"/>
                    <a:pt x="109" y="32"/>
                    <a:pt x="109" y="32"/>
                  </a:cubicBezTo>
                  <a:cubicBezTo>
                    <a:pt x="106" y="32"/>
                    <a:pt x="106" y="32"/>
                    <a:pt x="106" y="32"/>
                  </a:cubicBezTo>
                  <a:cubicBezTo>
                    <a:pt x="106" y="34"/>
                    <a:pt x="106" y="34"/>
                    <a:pt x="106" y="34"/>
                  </a:cubicBezTo>
                  <a:cubicBezTo>
                    <a:pt x="104" y="33"/>
                    <a:pt x="104" y="33"/>
                    <a:pt x="104" y="33"/>
                  </a:cubicBezTo>
                  <a:cubicBezTo>
                    <a:pt x="104" y="33"/>
                    <a:pt x="104" y="33"/>
                    <a:pt x="104" y="33"/>
                  </a:cubicBezTo>
                  <a:cubicBezTo>
                    <a:pt x="104" y="33"/>
                    <a:pt x="104" y="33"/>
                    <a:pt x="104" y="33"/>
                  </a:cubicBezTo>
                  <a:cubicBezTo>
                    <a:pt x="106" y="32"/>
                    <a:pt x="106" y="32"/>
                    <a:pt x="106" y="32"/>
                  </a:cubicBezTo>
                  <a:cubicBezTo>
                    <a:pt x="106" y="32"/>
                    <a:pt x="106" y="32"/>
                    <a:pt x="106" y="32"/>
                  </a:cubicBezTo>
                  <a:cubicBezTo>
                    <a:pt x="103" y="33"/>
                    <a:pt x="103" y="33"/>
                    <a:pt x="103" y="33"/>
                  </a:cubicBezTo>
                  <a:close/>
                  <a:moveTo>
                    <a:pt x="91" y="11"/>
                  </a:moveTo>
                  <a:cubicBezTo>
                    <a:pt x="91" y="11"/>
                    <a:pt x="91" y="11"/>
                    <a:pt x="91" y="11"/>
                  </a:cubicBezTo>
                  <a:cubicBezTo>
                    <a:pt x="94" y="10"/>
                    <a:pt x="98" y="9"/>
                    <a:pt x="99" y="9"/>
                  </a:cubicBezTo>
                  <a:cubicBezTo>
                    <a:pt x="99" y="10"/>
                    <a:pt x="99" y="10"/>
                    <a:pt x="99" y="10"/>
                  </a:cubicBezTo>
                  <a:cubicBezTo>
                    <a:pt x="99" y="10"/>
                    <a:pt x="94" y="12"/>
                    <a:pt x="91" y="13"/>
                  </a:cubicBezTo>
                  <a:cubicBezTo>
                    <a:pt x="88" y="13"/>
                    <a:pt x="84" y="14"/>
                    <a:pt x="83" y="14"/>
                  </a:cubicBezTo>
                  <a:cubicBezTo>
                    <a:pt x="83" y="12"/>
                    <a:pt x="83" y="12"/>
                    <a:pt x="83" y="12"/>
                  </a:cubicBezTo>
                  <a:cubicBezTo>
                    <a:pt x="84" y="12"/>
                    <a:pt x="88" y="12"/>
                    <a:pt x="91" y="11"/>
                  </a:cubicBezTo>
                  <a:close/>
                  <a:moveTo>
                    <a:pt x="83" y="12"/>
                  </a:moveTo>
                  <a:cubicBezTo>
                    <a:pt x="83" y="12"/>
                    <a:pt x="83" y="12"/>
                    <a:pt x="83" y="12"/>
                  </a:cubicBezTo>
                  <a:cubicBezTo>
                    <a:pt x="83" y="12"/>
                    <a:pt x="83" y="12"/>
                    <a:pt x="83" y="12"/>
                  </a:cubicBezTo>
                  <a:cubicBezTo>
                    <a:pt x="84" y="12"/>
                    <a:pt x="88" y="11"/>
                    <a:pt x="91" y="10"/>
                  </a:cubicBezTo>
                  <a:cubicBezTo>
                    <a:pt x="94" y="10"/>
                    <a:pt x="99" y="8"/>
                    <a:pt x="99" y="8"/>
                  </a:cubicBezTo>
                  <a:cubicBezTo>
                    <a:pt x="99" y="8"/>
                    <a:pt x="99" y="8"/>
                    <a:pt x="99" y="8"/>
                  </a:cubicBezTo>
                  <a:cubicBezTo>
                    <a:pt x="99" y="8"/>
                    <a:pt x="94" y="10"/>
                    <a:pt x="91" y="11"/>
                  </a:cubicBezTo>
                  <a:cubicBezTo>
                    <a:pt x="88" y="11"/>
                    <a:pt x="84" y="12"/>
                    <a:pt x="83" y="12"/>
                  </a:cubicBezTo>
                  <a:close/>
                  <a:moveTo>
                    <a:pt x="91" y="13"/>
                  </a:moveTo>
                  <a:cubicBezTo>
                    <a:pt x="91" y="13"/>
                    <a:pt x="91" y="13"/>
                    <a:pt x="91" y="13"/>
                  </a:cubicBezTo>
                  <a:cubicBezTo>
                    <a:pt x="94" y="12"/>
                    <a:pt x="98" y="11"/>
                    <a:pt x="99" y="11"/>
                  </a:cubicBezTo>
                  <a:cubicBezTo>
                    <a:pt x="99" y="11"/>
                    <a:pt x="99" y="11"/>
                    <a:pt x="99" y="11"/>
                  </a:cubicBezTo>
                  <a:cubicBezTo>
                    <a:pt x="99" y="11"/>
                    <a:pt x="94" y="13"/>
                    <a:pt x="91" y="13"/>
                  </a:cubicBezTo>
                  <a:cubicBezTo>
                    <a:pt x="88" y="14"/>
                    <a:pt x="84" y="15"/>
                    <a:pt x="83" y="15"/>
                  </a:cubicBezTo>
                  <a:cubicBezTo>
                    <a:pt x="83" y="14"/>
                    <a:pt x="83" y="14"/>
                    <a:pt x="83" y="14"/>
                  </a:cubicBezTo>
                  <a:cubicBezTo>
                    <a:pt x="84" y="14"/>
                    <a:pt x="88" y="13"/>
                    <a:pt x="91" y="13"/>
                  </a:cubicBezTo>
                  <a:close/>
                  <a:moveTo>
                    <a:pt x="91" y="14"/>
                  </a:moveTo>
                  <a:cubicBezTo>
                    <a:pt x="91" y="14"/>
                    <a:pt x="91" y="14"/>
                    <a:pt x="91" y="14"/>
                  </a:cubicBezTo>
                  <a:cubicBezTo>
                    <a:pt x="94" y="13"/>
                    <a:pt x="98" y="11"/>
                    <a:pt x="99" y="11"/>
                  </a:cubicBezTo>
                  <a:cubicBezTo>
                    <a:pt x="99" y="11"/>
                    <a:pt x="99" y="11"/>
                    <a:pt x="99" y="11"/>
                  </a:cubicBezTo>
                  <a:cubicBezTo>
                    <a:pt x="99" y="12"/>
                    <a:pt x="94" y="13"/>
                    <a:pt x="91" y="14"/>
                  </a:cubicBezTo>
                  <a:cubicBezTo>
                    <a:pt x="88" y="14"/>
                    <a:pt x="84" y="15"/>
                    <a:pt x="83" y="15"/>
                  </a:cubicBezTo>
                  <a:cubicBezTo>
                    <a:pt x="83" y="15"/>
                    <a:pt x="83" y="15"/>
                    <a:pt x="83" y="15"/>
                  </a:cubicBezTo>
                  <a:cubicBezTo>
                    <a:pt x="84" y="15"/>
                    <a:pt x="88" y="14"/>
                    <a:pt x="91" y="14"/>
                  </a:cubicBezTo>
                  <a:close/>
                  <a:moveTo>
                    <a:pt x="91" y="14"/>
                  </a:moveTo>
                  <a:cubicBezTo>
                    <a:pt x="91" y="14"/>
                    <a:pt x="91" y="14"/>
                    <a:pt x="91" y="14"/>
                  </a:cubicBezTo>
                  <a:cubicBezTo>
                    <a:pt x="94" y="13"/>
                    <a:pt x="98" y="12"/>
                    <a:pt x="99" y="12"/>
                  </a:cubicBezTo>
                  <a:cubicBezTo>
                    <a:pt x="99" y="12"/>
                    <a:pt x="99" y="12"/>
                    <a:pt x="99" y="12"/>
                  </a:cubicBezTo>
                  <a:cubicBezTo>
                    <a:pt x="99" y="12"/>
                    <a:pt x="94" y="14"/>
                    <a:pt x="91" y="14"/>
                  </a:cubicBezTo>
                  <a:cubicBezTo>
                    <a:pt x="88" y="15"/>
                    <a:pt x="84" y="16"/>
                    <a:pt x="83" y="16"/>
                  </a:cubicBezTo>
                  <a:cubicBezTo>
                    <a:pt x="83" y="15"/>
                    <a:pt x="83" y="15"/>
                    <a:pt x="83" y="15"/>
                  </a:cubicBezTo>
                  <a:cubicBezTo>
                    <a:pt x="84" y="15"/>
                    <a:pt x="88" y="15"/>
                    <a:pt x="91" y="14"/>
                  </a:cubicBezTo>
                  <a:close/>
                  <a:moveTo>
                    <a:pt x="91" y="14"/>
                  </a:moveTo>
                  <a:cubicBezTo>
                    <a:pt x="91" y="14"/>
                    <a:pt x="91" y="14"/>
                    <a:pt x="91" y="14"/>
                  </a:cubicBezTo>
                  <a:cubicBezTo>
                    <a:pt x="94" y="14"/>
                    <a:pt x="98" y="12"/>
                    <a:pt x="99" y="12"/>
                  </a:cubicBezTo>
                  <a:cubicBezTo>
                    <a:pt x="99" y="13"/>
                    <a:pt x="99" y="13"/>
                    <a:pt x="99" y="13"/>
                  </a:cubicBezTo>
                  <a:cubicBezTo>
                    <a:pt x="99" y="14"/>
                    <a:pt x="97" y="14"/>
                    <a:pt x="91" y="16"/>
                  </a:cubicBezTo>
                  <a:cubicBezTo>
                    <a:pt x="88" y="16"/>
                    <a:pt x="84" y="17"/>
                    <a:pt x="83" y="17"/>
                  </a:cubicBezTo>
                  <a:cubicBezTo>
                    <a:pt x="83" y="16"/>
                    <a:pt x="83" y="16"/>
                    <a:pt x="83" y="16"/>
                  </a:cubicBezTo>
                  <a:cubicBezTo>
                    <a:pt x="84" y="16"/>
                    <a:pt x="88" y="15"/>
                    <a:pt x="91" y="14"/>
                  </a:cubicBezTo>
                  <a:close/>
                  <a:moveTo>
                    <a:pt x="91" y="16"/>
                  </a:moveTo>
                  <a:cubicBezTo>
                    <a:pt x="91" y="16"/>
                    <a:pt x="91" y="16"/>
                    <a:pt x="91" y="16"/>
                  </a:cubicBezTo>
                  <a:cubicBezTo>
                    <a:pt x="96" y="14"/>
                    <a:pt x="98" y="14"/>
                    <a:pt x="99" y="14"/>
                  </a:cubicBezTo>
                  <a:cubicBezTo>
                    <a:pt x="99" y="14"/>
                    <a:pt x="99" y="14"/>
                    <a:pt x="99" y="14"/>
                  </a:cubicBezTo>
                  <a:cubicBezTo>
                    <a:pt x="99" y="14"/>
                    <a:pt x="95" y="16"/>
                    <a:pt x="91" y="16"/>
                  </a:cubicBezTo>
                  <a:cubicBezTo>
                    <a:pt x="88" y="17"/>
                    <a:pt x="84" y="17"/>
                    <a:pt x="83" y="18"/>
                  </a:cubicBezTo>
                  <a:cubicBezTo>
                    <a:pt x="83" y="17"/>
                    <a:pt x="83" y="17"/>
                    <a:pt x="83" y="17"/>
                  </a:cubicBezTo>
                  <a:cubicBezTo>
                    <a:pt x="84" y="17"/>
                    <a:pt x="88" y="16"/>
                    <a:pt x="91" y="16"/>
                  </a:cubicBezTo>
                  <a:close/>
                  <a:moveTo>
                    <a:pt x="91" y="16"/>
                  </a:moveTo>
                  <a:cubicBezTo>
                    <a:pt x="91" y="16"/>
                    <a:pt x="91" y="16"/>
                    <a:pt x="91" y="16"/>
                  </a:cubicBezTo>
                  <a:cubicBezTo>
                    <a:pt x="95" y="16"/>
                    <a:pt x="98" y="15"/>
                    <a:pt x="99" y="14"/>
                  </a:cubicBezTo>
                  <a:cubicBezTo>
                    <a:pt x="99" y="14"/>
                    <a:pt x="99" y="14"/>
                    <a:pt x="99" y="14"/>
                  </a:cubicBezTo>
                  <a:cubicBezTo>
                    <a:pt x="99" y="15"/>
                    <a:pt x="95" y="16"/>
                    <a:pt x="91" y="17"/>
                  </a:cubicBezTo>
                  <a:cubicBezTo>
                    <a:pt x="88" y="17"/>
                    <a:pt x="84" y="18"/>
                    <a:pt x="83" y="18"/>
                  </a:cubicBezTo>
                  <a:cubicBezTo>
                    <a:pt x="83" y="18"/>
                    <a:pt x="83" y="18"/>
                    <a:pt x="83" y="18"/>
                  </a:cubicBezTo>
                  <a:cubicBezTo>
                    <a:pt x="84" y="18"/>
                    <a:pt x="88" y="17"/>
                    <a:pt x="91" y="16"/>
                  </a:cubicBezTo>
                  <a:close/>
                  <a:moveTo>
                    <a:pt x="91" y="17"/>
                  </a:moveTo>
                  <a:cubicBezTo>
                    <a:pt x="91" y="17"/>
                    <a:pt x="91" y="17"/>
                    <a:pt x="91" y="17"/>
                  </a:cubicBezTo>
                  <a:cubicBezTo>
                    <a:pt x="95" y="16"/>
                    <a:pt x="98" y="15"/>
                    <a:pt x="99" y="15"/>
                  </a:cubicBezTo>
                  <a:cubicBezTo>
                    <a:pt x="99" y="15"/>
                    <a:pt x="99" y="15"/>
                    <a:pt x="99" y="15"/>
                  </a:cubicBezTo>
                  <a:cubicBezTo>
                    <a:pt x="99" y="15"/>
                    <a:pt x="95" y="16"/>
                    <a:pt x="91" y="17"/>
                  </a:cubicBezTo>
                  <a:cubicBezTo>
                    <a:pt x="88" y="18"/>
                    <a:pt x="84" y="18"/>
                    <a:pt x="83" y="18"/>
                  </a:cubicBezTo>
                  <a:cubicBezTo>
                    <a:pt x="83" y="18"/>
                    <a:pt x="83" y="18"/>
                    <a:pt x="83" y="18"/>
                  </a:cubicBezTo>
                  <a:cubicBezTo>
                    <a:pt x="84" y="18"/>
                    <a:pt x="88" y="17"/>
                    <a:pt x="91" y="17"/>
                  </a:cubicBezTo>
                  <a:close/>
                  <a:moveTo>
                    <a:pt x="91" y="17"/>
                  </a:moveTo>
                  <a:cubicBezTo>
                    <a:pt x="91" y="17"/>
                    <a:pt x="91" y="17"/>
                    <a:pt x="91" y="17"/>
                  </a:cubicBezTo>
                  <a:cubicBezTo>
                    <a:pt x="95" y="17"/>
                    <a:pt x="98" y="15"/>
                    <a:pt x="99" y="15"/>
                  </a:cubicBezTo>
                  <a:cubicBezTo>
                    <a:pt x="99" y="17"/>
                    <a:pt x="99" y="17"/>
                    <a:pt x="99" y="17"/>
                  </a:cubicBezTo>
                  <a:cubicBezTo>
                    <a:pt x="99" y="17"/>
                    <a:pt x="95" y="18"/>
                    <a:pt x="91" y="19"/>
                  </a:cubicBezTo>
                  <a:cubicBezTo>
                    <a:pt x="88" y="19"/>
                    <a:pt x="84" y="20"/>
                    <a:pt x="83" y="20"/>
                  </a:cubicBezTo>
                  <a:cubicBezTo>
                    <a:pt x="83" y="19"/>
                    <a:pt x="83" y="19"/>
                    <a:pt x="83" y="19"/>
                  </a:cubicBezTo>
                  <a:cubicBezTo>
                    <a:pt x="84" y="18"/>
                    <a:pt x="88" y="18"/>
                    <a:pt x="91" y="17"/>
                  </a:cubicBezTo>
                  <a:close/>
                  <a:moveTo>
                    <a:pt x="91" y="19"/>
                  </a:moveTo>
                  <a:cubicBezTo>
                    <a:pt x="91" y="19"/>
                    <a:pt x="91" y="19"/>
                    <a:pt x="91" y="19"/>
                  </a:cubicBezTo>
                  <a:cubicBezTo>
                    <a:pt x="95" y="18"/>
                    <a:pt x="98" y="17"/>
                    <a:pt x="99" y="17"/>
                  </a:cubicBezTo>
                  <a:cubicBezTo>
                    <a:pt x="99" y="17"/>
                    <a:pt x="99" y="17"/>
                    <a:pt x="99" y="17"/>
                  </a:cubicBezTo>
                  <a:cubicBezTo>
                    <a:pt x="99" y="17"/>
                    <a:pt x="95" y="18"/>
                    <a:pt x="91" y="19"/>
                  </a:cubicBezTo>
                  <a:cubicBezTo>
                    <a:pt x="88" y="20"/>
                    <a:pt x="84" y="20"/>
                    <a:pt x="83" y="20"/>
                  </a:cubicBezTo>
                  <a:cubicBezTo>
                    <a:pt x="83" y="20"/>
                    <a:pt x="83" y="20"/>
                    <a:pt x="83" y="20"/>
                  </a:cubicBezTo>
                  <a:cubicBezTo>
                    <a:pt x="84" y="20"/>
                    <a:pt x="88" y="19"/>
                    <a:pt x="91" y="19"/>
                  </a:cubicBezTo>
                  <a:close/>
                  <a:moveTo>
                    <a:pt x="91" y="19"/>
                  </a:moveTo>
                  <a:cubicBezTo>
                    <a:pt x="91" y="19"/>
                    <a:pt x="91" y="19"/>
                    <a:pt x="91" y="19"/>
                  </a:cubicBezTo>
                  <a:cubicBezTo>
                    <a:pt x="95" y="19"/>
                    <a:pt x="98" y="17"/>
                    <a:pt x="99" y="17"/>
                  </a:cubicBezTo>
                  <a:cubicBezTo>
                    <a:pt x="99" y="17"/>
                    <a:pt x="99" y="17"/>
                    <a:pt x="99" y="17"/>
                  </a:cubicBezTo>
                  <a:cubicBezTo>
                    <a:pt x="99" y="18"/>
                    <a:pt x="95" y="19"/>
                    <a:pt x="91" y="19"/>
                  </a:cubicBezTo>
                  <a:cubicBezTo>
                    <a:pt x="88" y="20"/>
                    <a:pt x="84" y="20"/>
                    <a:pt x="83" y="21"/>
                  </a:cubicBezTo>
                  <a:cubicBezTo>
                    <a:pt x="83" y="20"/>
                    <a:pt x="83" y="20"/>
                    <a:pt x="83" y="20"/>
                  </a:cubicBezTo>
                  <a:cubicBezTo>
                    <a:pt x="84" y="20"/>
                    <a:pt x="88" y="20"/>
                    <a:pt x="91" y="19"/>
                  </a:cubicBezTo>
                  <a:close/>
                  <a:moveTo>
                    <a:pt x="91" y="20"/>
                  </a:moveTo>
                  <a:cubicBezTo>
                    <a:pt x="91" y="20"/>
                    <a:pt x="91" y="20"/>
                    <a:pt x="91" y="20"/>
                  </a:cubicBezTo>
                  <a:cubicBezTo>
                    <a:pt x="95" y="19"/>
                    <a:pt x="98" y="18"/>
                    <a:pt x="99" y="18"/>
                  </a:cubicBezTo>
                  <a:cubicBezTo>
                    <a:pt x="99" y="18"/>
                    <a:pt x="99" y="18"/>
                    <a:pt x="99" y="18"/>
                  </a:cubicBezTo>
                  <a:cubicBezTo>
                    <a:pt x="99" y="18"/>
                    <a:pt x="95" y="19"/>
                    <a:pt x="91" y="20"/>
                  </a:cubicBezTo>
                  <a:cubicBezTo>
                    <a:pt x="88" y="20"/>
                    <a:pt x="84" y="21"/>
                    <a:pt x="83" y="21"/>
                  </a:cubicBezTo>
                  <a:cubicBezTo>
                    <a:pt x="83" y="21"/>
                    <a:pt x="83" y="21"/>
                    <a:pt x="83" y="21"/>
                  </a:cubicBezTo>
                  <a:cubicBezTo>
                    <a:pt x="84" y="21"/>
                    <a:pt x="88" y="20"/>
                    <a:pt x="91" y="20"/>
                  </a:cubicBezTo>
                  <a:close/>
                  <a:moveTo>
                    <a:pt x="91" y="20"/>
                  </a:moveTo>
                  <a:cubicBezTo>
                    <a:pt x="91" y="20"/>
                    <a:pt x="91" y="20"/>
                    <a:pt x="91" y="20"/>
                  </a:cubicBezTo>
                  <a:cubicBezTo>
                    <a:pt x="95" y="19"/>
                    <a:pt x="98" y="18"/>
                    <a:pt x="99" y="18"/>
                  </a:cubicBezTo>
                  <a:cubicBezTo>
                    <a:pt x="99" y="20"/>
                    <a:pt x="99" y="20"/>
                    <a:pt x="99" y="20"/>
                  </a:cubicBezTo>
                  <a:cubicBezTo>
                    <a:pt x="99" y="20"/>
                    <a:pt x="97" y="20"/>
                    <a:pt x="91" y="21"/>
                  </a:cubicBezTo>
                  <a:cubicBezTo>
                    <a:pt x="88" y="22"/>
                    <a:pt x="84" y="22"/>
                    <a:pt x="83" y="23"/>
                  </a:cubicBezTo>
                  <a:cubicBezTo>
                    <a:pt x="83" y="21"/>
                    <a:pt x="83" y="21"/>
                    <a:pt x="83" y="21"/>
                  </a:cubicBezTo>
                  <a:cubicBezTo>
                    <a:pt x="84" y="21"/>
                    <a:pt x="88" y="21"/>
                    <a:pt x="91" y="20"/>
                  </a:cubicBezTo>
                  <a:close/>
                  <a:moveTo>
                    <a:pt x="91" y="22"/>
                  </a:moveTo>
                  <a:cubicBezTo>
                    <a:pt x="91" y="22"/>
                    <a:pt x="91" y="22"/>
                    <a:pt x="91" y="22"/>
                  </a:cubicBezTo>
                  <a:cubicBezTo>
                    <a:pt x="96" y="21"/>
                    <a:pt x="98" y="20"/>
                    <a:pt x="99" y="20"/>
                  </a:cubicBezTo>
                  <a:cubicBezTo>
                    <a:pt x="99" y="20"/>
                    <a:pt x="99" y="20"/>
                    <a:pt x="99" y="20"/>
                  </a:cubicBezTo>
                  <a:cubicBezTo>
                    <a:pt x="99" y="20"/>
                    <a:pt x="97" y="21"/>
                    <a:pt x="91" y="22"/>
                  </a:cubicBezTo>
                  <a:cubicBezTo>
                    <a:pt x="88" y="22"/>
                    <a:pt x="84" y="23"/>
                    <a:pt x="83" y="23"/>
                  </a:cubicBezTo>
                  <a:cubicBezTo>
                    <a:pt x="83" y="23"/>
                    <a:pt x="83" y="23"/>
                    <a:pt x="83" y="23"/>
                  </a:cubicBezTo>
                  <a:cubicBezTo>
                    <a:pt x="84" y="23"/>
                    <a:pt x="88" y="22"/>
                    <a:pt x="91" y="22"/>
                  </a:cubicBezTo>
                  <a:close/>
                  <a:moveTo>
                    <a:pt x="91" y="22"/>
                  </a:moveTo>
                  <a:cubicBezTo>
                    <a:pt x="91" y="22"/>
                    <a:pt x="91" y="22"/>
                    <a:pt x="91" y="22"/>
                  </a:cubicBezTo>
                  <a:cubicBezTo>
                    <a:pt x="96" y="21"/>
                    <a:pt x="98" y="21"/>
                    <a:pt x="99" y="20"/>
                  </a:cubicBezTo>
                  <a:cubicBezTo>
                    <a:pt x="99" y="20"/>
                    <a:pt x="99" y="20"/>
                    <a:pt x="99" y="20"/>
                  </a:cubicBezTo>
                  <a:cubicBezTo>
                    <a:pt x="99" y="21"/>
                    <a:pt x="97" y="21"/>
                    <a:pt x="91" y="22"/>
                  </a:cubicBezTo>
                  <a:cubicBezTo>
                    <a:pt x="88" y="23"/>
                    <a:pt x="84" y="23"/>
                    <a:pt x="83" y="23"/>
                  </a:cubicBezTo>
                  <a:cubicBezTo>
                    <a:pt x="83" y="23"/>
                    <a:pt x="83" y="23"/>
                    <a:pt x="83" y="23"/>
                  </a:cubicBezTo>
                  <a:cubicBezTo>
                    <a:pt x="84" y="23"/>
                    <a:pt x="88" y="23"/>
                    <a:pt x="91" y="22"/>
                  </a:cubicBezTo>
                  <a:close/>
                  <a:moveTo>
                    <a:pt x="91" y="22"/>
                  </a:moveTo>
                  <a:cubicBezTo>
                    <a:pt x="91" y="22"/>
                    <a:pt x="91" y="22"/>
                    <a:pt x="91" y="22"/>
                  </a:cubicBezTo>
                  <a:cubicBezTo>
                    <a:pt x="96" y="22"/>
                    <a:pt x="98" y="21"/>
                    <a:pt x="99" y="21"/>
                  </a:cubicBezTo>
                  <a:cubicBezTo>
                    <a:pt x="99" y="21"/>
                    <a:pt x="99" y="21"/>
                    <a:pt x="99" y="21"/>
                  </a:cubicBezTo>
                  <a:cubicBezTo>
                    <a:pt x="99" y="21"/>
                    <a:pt x="97" y="22"/>
                    <a:pt x="91" y="23"/>
                  </a:cubicBezTo>
                  <a:cubicBezTo>
                    <a:pt x="88" y="23"/>
                    <a:pt x="84" y="24"/>
                    <a:pt x="83" y="24"/>
                  </a:cubicBezTo>
                  <a:cubicBezTo>
                    <a:pt x="83" y="24"/>
                    <a:pt x="83" y="24"/>
                    <a:pt x="83" y="24"/>
                  </a:cubicBezTo>
                  <a:cubicBezTo>
                    <a:pt x="84" y="23"/>
                    <a:pt x="88" y="23"/>
                    <a:pt x="91" y="22"/>
                  </a:cubicBezTo>
                  <a:close/>
                  <a:moveTo>
                    <a:pt x="91" y="23"/>
                  </a:moveTo>
                  <a:cubicBezTo>
                    <a:pt x="91" y="23"/>
                    <a:pt x="91" y="23"/>
                    <a:pt x="91" y="23"/>
                  </a:cubicBezTo>
                  <a:cubicBezTo>
                    <a:pt x="96" y="22"/>
                    <a:pt x="98" y="21"/>
                    <a:pt x="99" y="21"/>
                  </a:cubicBezTo>
                  <a:cubicBezTo>
                    <a:pt x="99" y="23"/>
                    <a:pt x="99" y="23"/>
                    <a:pt x="99" y="23"/>
                  </a:cubicBezTo>
                  <a:cubicBezTo>
                    <a:pt x="99" y="23"/>
                    <a:pt x="97" y="23"/>
                    <a:pt x="91" y="24"/>
                  </a:cubicBezTo>
                  <a:cubicBezTo>
                    <a:pt x="88" y="25"/>
                    <a:pt x="84" y="25"/>
                    <a:pt x="83" y="25"/>
                  </a:cubicBezTo>
                  <a:cubicBezTo>
                    <a:pt x="83" y="24"/>
                    <a:pt x="83" y="24"/>
                    <a:pt x="83" y="24"/>
                  </a:cubicBezTo>
                  <a:cubicBezTo>
                    <a:pt x="84" y="24"/>
                    <a:pt x="88" y="23"/>
                    <a:pt x="91" y="23"/>
                  </a:cubicBezTo>
                  <a:close/>
                  <a:moveTo>
                    <a:pt x="91" y="24"/>
                  </a:moveTo>
                  <a:cubicBezTo>
                    <a:pt x="91" y="24"/>
                    <a:pt x="91" y="24"/>
                    <a:pt x="91" y="24"/>
                  </a:cubicBezTo>
                  <a:cubicBezTo>
                    <a:pt x="96" y="23"/>
                    <a:pt x="98" y="23"/>
                    <a:pt x="99" y="23"/>
                  </a:cubicBezTo>
                  <a:cubicBezTo>
                    <a:pt x="99" y="23"/>
                    <a:pt x="99" y="23"/>
                    <a:pt x="99" y="23"/>
                  </a:cubicBezTo>
                  <a:cubicBezTo>
                    <a:pt x="99" y="23"/>
                    <a:pt x="97" y="24"/>
                    <a:pt x="91" y="25"/>
                  </a:cubicBezTo>
                  <a:cubicBezTo>
                    <a:pt x="88" y="25"/>
                    <a:pt x="84" y="26"/>
                    <a:pt x="83" y="26"/>
                  </a:cubicBezTo>
                  <a:cubicBezTo>
                    <a:pt x="83" y="25"/>
                    <a:pt x="83" y="25"/>
                    <a:pt x="83" y="25"/>
                  </a:cubicBezTo>
                  <a:cubicBezTo>
                    <a:pt x="84" y="25"/>
                    <a:pt x="88" y="25"/>
                    <a:pt x="91" y="24"/>
                  </a:cubicBezTo>
                  <a:close/>
                  <a:moveTo>
                    <a:pt x="91" y="25"/>
                  </a:moveTo>
                  <a:cubicBezTo>
                    <a:pt x="91" y="25"/>
                    <a:pt x="91" y="25"/>
                    <a:pt x="91" y="25"/>
                  </a:cubicBezTo>
                  <a:cubicBezTo>
                    <a:pt x="96" y="24"/>
                    <a:pt x="98" y="24"/>
                    <a:pt x="99" y="23"/>
                  </a:cubicBezTo>
                  <a:cubicBezTo>
                    <a:pt x="99" y="23"/>
                    <a:pt x="99" y="23"/>
                    <a:pt x="99" y="23"/>
                  </a:cubicBezTo>
                  <a:cubicBezTo>
                    <a:pt x="99" y="24"/>
                    <a:pt x="97" y="24"/>
                    <a:pt x="91" y="25"/>
                  </a:cubicBezTo>
                  <a:cubicBezTo>
                    <a:pt x="88" y="26"/>
                    <a:pt x="84" y="26"/>
                    <a:pt x="83" y="26"/>
                  </a:cubicBezTo>
                  <a:cubicBezTo>
                    <a:pt x="83" y="26"/>
                    <a:pt x="83" y="26"/>
                    <a:pt x="83" y="26"/>
                  </a:cubicBezTo>
                  <a:cubicBezTo>
                    <a:pt x="84" y="26"/>
                    <a:pt x="88" y="25"/>
                    <a:pt x="91" y="25"/>
                  </a:cubicBezTo>
                  <a:close/>
                  <a:moveTo>
                    <a:pt x="91" y="25"/>
                  </a:moveTo>
                  <a:cubicBezTo>
                    <a:pt x="91" y="25"/>
                    <a:pt x="91" y="25"/>
                    <a:pt x="91" y="25"/>
                  </a:cubicBezTo>
                  <a:cubicBezTo>
                    <a:pt x="96" y="24"/>
                    <a:pt x="98" y="24"/>
                    <a:pt x="99" y="24"/>
                  </a:cubicBezTo>
                  <a:cubicBezTo>
                    <a:pt x="99" y="24"/>
                    <a:pt x="99" y="24"/>
                    <a:pt x="99" y="24"/>
                  </a:cubicBezTo>
                  <a:cubicBezTo>
                    <a:pt x="99" y="24"/>
                    <a:pt x="97" y="25"/>
                    <a:pt x="91" y="26"/>
                  </a:cubicBezTo>
                  <a:cubicBezTo>
                    <a:pt x="88" y="26"/>
                    <a:pt x="84" y="27"/>
                    <a:pt x="83" y="27"/>
                  </a:cubicBezTo>
                  <a:cubicBezTo>
                    <a:pt x="83" y="26"/>
                    <a:pt x="83" y="26"/>
                    <a:pt x="83" y="26"/>
                  </a:cubicBezTo>
                  <a:cubicBezTo>
                    <a:pt x="84" y="26"/>
                    <a:pt x="88" y="26"/>
                    <a:pt x="91" y="25"/>
                  </a:cubicBezTo>
                  <a:close/>
                  <a:moveTo>
                    <a:pt x="91" y="26"/>
                  </a:moveTo>
                  <a:cubicBezTo>
                    <a:pt x="91" y="26"/>
                    <a:pt x="91" y="26"/>
                    <a:pt x="91" y="26"/>
                  </a:cubicBezTo>
                  <a:cubicBezTo>
                    <a:pt x="96" y="25"/>
                    <a:pt x="98" y="24"/>
                    <a:pt x="99" y="24"/>
                  </a:cubicBezTo>
                  <a:cubicBezTo>
                    <a:pt x="99" y="26"/>
                    <a:pt x="99" y="26"/>
                    <a:pt x="99" y="26"/>
                  </a:cubicBezTo>
                  <a:cubicBezTo>
                    <a:pt x="98" y="26"/>
                    <a:pt x="96" y="26"/>
                    <a:pt x="91" y="27"/>
                  </a:cubicBezTo>
                  <a:cubicBezTo>
                    <a:pt x="88" y="27"/>
                    <a:pt x="84" y="28"/>
                    <a:pt x="83" y="28"/>
                  </a:cubicBezTo>
                  <a:cubicBezTo>
                    <a:pt x="83" y="27"/>
                    <a:pt x="83" y="27"/>
                    <a:pt x="83" y="27"/>
                  </a:cubicBezTo>
                  <a:cubicBezTo>
                    <a:pt x="84" y="27"/>
                    <a:pt x="88" y="26"/>
                    <a:pt x="91" y="26"/>
                  </a:cubicBezTo>
                  <a:close/>
                  <a:moveTo>
                    <a:pt x="91" y="27"/>
                  </a:moveTo>
                  <a:cubicBezTo>
                    <a:pt x="91" y="27"/>
                    <a:pt x="91" y="27"/>
                    <a:pt x="91" y="27"/>
                  </a:cubicBezTo>
                  <a:cubicBezTo>
                    <a:pt x="96" y="26"/>
                    <a:pt x="98" y="26"/>
                    <a:pt x="99" y="26"/>
                  </a:cubicBezTo>
                  <a:cubicBezTo>
                    <a:pt x="99" y="26"/>
                    <a:pt x="99" y="26"/>
                    <a:pt x="99" y="26"/>
                  </a:cubicBezTo>
                  <a:cubicBezTo>
                    <a:pt x="98" y="27"/>
                    <a:pt x="96" y="27"/>
                    <a:pt x="91" y="28"/>
                  </a:cubicBezTo>
                  <a:cubicBezTo>
                    <a:pt x="88" y="28"/>
                    <a:pt x="84" y="29"/>
                    <a:pt x="83" y="29"/>
                  </a:cubicBezTo>
                  <a:cubicBezTo>
                    <a:pt x="83" y="28"/>
                    <a:pt x="83" y="28"/>
                    <a:pt x="83" y="28"/>
                  </a:cubicBezTo>
                  <a:cubicBezTo>
                    <a:pt x="84" y="28"/>
                    <a:pt x="88" y="28"/>
                    <a:pt x="91" y="27"/>
                  </a:cubicBezTo>
                  <a:close/>
                  <a:moveTo>
                    <a:pt x="91" y="28"/>
                  </a:moveTo>
                  <a:cubicBezTo>
                    <a:pt x="91" y="28"/>
                    <a:pt x="91" y="28"/>
                    <a:pt x="91" y="28"/>
                  </a:cubicBezTo>
                  <a:cubicBezTo>
                    <a:pt x="96" y="27"/>
                    <a:pt x="98" y="27"/>
                    <a:pt x="99" y="27"/>
                  </a:cubicBezTo>
                  <a:cubicBezTo>
                    <a:pt x="99" y="27"/>
                    <a:pt x="99" y="27"/>
                    <a:pt x="99" y="27"/>
                  </a:cubicBezTo>
                  <a:cubicBezTo>
                    <a:pt x="98" y="27"/>
                    <a:pt x="96" y="27"/>
                    <a:pt x="91" y="28"/>
                  </a:cubicBezTo>
                  <a:cubicBezTo>
                    <a:pt x="88" y="28"/>
                    <a:pt x="84" y="29"/>
                    <a:pt x="83" y="29"/>
                  </a:cubicBezTo>
                  <a:cubicBezTo>
                    <a:pt x="83" y="29"/>
                    <a:pt x="83" y="29"/>
                    <a:pt x="83" y="29"/>
                  </a:cubicBezTo>
                  <a:cubicBezTo>
                    <a:pt x="84" y="29"/>
                    <a:pt x="88" y="28"/>
                    <a:pt x="91" y="28"/>
                  </a:cubicBezTo>
                  <a:close/>
                  <a:moveTo>
                    <a:pt x="91" y="28"/>
                  </a:moveTo>
                  <a:cubicBezTo>
                    <a:pt x="91" y="28"/>
                    <a:pt x="91" y="28"/>
                    <a:pt x="91" y="28"/>
                  </a:cubicBezTo>
                  <a:cubicBezTo>
                    <a:pt x="96" y="28"/>
                    <a:pt x="98" y="27"/>
                    <a:pt x="99" y="27"/>
                  </a:cubicBezTo>
                  <a:cubicBezTo>
                    <a:pt x="99" y="27"/>
                    <a:pt x="99" y="27"/>
                    <a:pt x="99" y="27"/>
                  </a:cubicBezTo>
                  <a:cubicBezTo>
                    <a:pt x="98" y="27"/>
                    <a:pt x="96" y="28"/>
                    <a:pt x="91" y="29"/>
                  </a:cubicBezTo>
                  <a:cubicBezTo>
                    <a:pt x="88" y="29"/>
                    <a:pt x="84" y="29"/>
                    <a:pt x="83" y="29"/>
                  </a:cubicBezTo>
                  <a:cubicBezTo>
                    <a:pt x="83" y="29"/>
                    <a:pt x="83" y="29"/>
                    <a:pt x="83" y="29"/>
                  </a:cubicBezTo>
                  <a:cubicBezTo>
                    <a:pt x="84" y="29"/>
                    <a:pt x="88" y="29"/>
                    <a:pt x="91" y="28"/>
                  </a:cubicBezTo>
                  <a:close/>
                  <a:moveTo>
                    <a:pt x="91" y="29"/>
                  </a:moveTo>
                  <a:cubicBezTo>
                    <a:pt x="91" y="29"/>
                    <a:pt x="91" y="29"/>
                    <a:pt x="91" y="29"/>
                  </a:cubicBezTo>
                  <a:cubicBezTo>
                    <a:pt x="96" y="28"/>
                    <a:pt x="98" y="28"/>
                    <a:pt x="99" y="27"/>
                  </a:cubicBezTo>
                  <a:cubicBezTo>
                    <a:pt x="99" y="29"/>
                    <a:pt x="99" y="29"/>
                    <a:pt x="99" y="29"/>
                  </a:cubicBezTo>
                  <a:cubicBezTo>
                    <a:pt x="98" y="29"/>
                    <a:pt x="96" y="29"/>
                    <a:pt x="91" y="30"/>
                  </a:cubicBezTo>
                  <a:cubicBezTo>
                    <a:pt x="88" y="30"/>
                    <a:pt x="84" y="31"/>
                    <a:pt x="83" y="31"/>
                  </a:cubicBezTo>
                  <a:cubicBezTo>
                    <a:pt x="83" y="30"/>
                    <a:pt x="83" y="30"/>
                    <a:pt x="83" y="30"/>
                  </a:cubicBezTo>
                  <a:cubicBezTo>
                    <a:pt x="84" y="30"/>
                    <a:pt x="88" y="29"/>
                    <a:pt x="91" y="29"/>
                  </a:cubicBezTo>
                  <a:close/>
                  <a:moveTo>
                    <a:pt x="91" y="30"/>
                  </a:moveTo>
                  <a:cubicBezTo>
                    <a:pt x="91" y="30"/>
                    <a:pt x="91" y="30"/>
                    <a:pt x="91" y="30"/>
                  </a:cubicBezTo>
                  <a:cubicBezTo>
                    <a:pt x="95" y="30"/>
                    <a:pt x="98" y="29"/>
                    <a:pt x="99" y="29"/>
                  </a:cubicBezTo>
                  <a:cubicBezTo>
                    <a:pt x="99" y="29"/>
                    <a:pt x="99" y="29"/>
                    <a:pt x="99" y="29"/>
                  </a:cubicBezTo>
                  <a:cubicBezTo>
                    <a:pt x="98" y="29"/>
                    <a:pt x="96" y="30"/>
                    <a:pt x="91" y="31"/>
                  </a:cubicBezTo>
                  <a:cubicBezTo>
                    <a:pt x="88" y="31"/>
                    <a:pt x="84" y="31"/>
                    <a:pt x="83" y="31"/>
                  </a:cubicBezTo>
                  <a:cubicBezTo>
                    <a:pt x="83" y="31"/>
                    <a:pt x="83" y="31"/>
                    <a:pt x="83" y="31"/>
                  </a:cubicBezTo>
                  <a:cubicBezTo>
                    <a:pt x="84" y="31"/>
                    <a:pt x="88" y="30"/>
                    <a:pt x="91" y="30"/>
                  </a:cubicBezTo>
                  <a:close/>
                  <a:moveTo>
                    <a:pt x="91" y="31"/>
                  </a:moveTo>
                  <a:cubicBezTo>
                    <a:pt x="91" y="31"/>
                    <a:pt x="91" y="31"/>
                    <a:pt x="91" y="31"/>
                  </a:cubicBezTo>
                  <a:cubicBezTo>
                    <a:pt x="95" y="30"/>
                    <a:pt x="98" y="30"/>
                    <a:pt x="99" y="30"/>
                  </a:cubicBezTo>
                  <a:cubicBezTo>
                    <a:pt x="99" y="30"/>
                    <a:pt x="99" y="30"/>
                    <a:pt x="99" y="30"/>
                  </a:cubicBezTo>
                  <a:cubicBezTo>
                    <a:pt x="98" y="30"/>
                    <a:pt x="96" y="30"/>
                    <a:pt x="91" y="31"/>
                  </a:cubicBezTo>
                  <a:cubicBezTo>
                    <a:pt x="88" y="31"/>
                    <a:pt x="84" y="32"/>
                    <a:pt x="83" y="32"/>
                  </a:cubicBezTo>
                  <a:cubicBezTo>
                    <a:pt x="83" y="32"/>
                    <a:pt x="83" y="32"/>
                    <a:pt x="83" y="32"/>
                  </a:cubicBezTo>
                  <a:cubicBezTo>
                    <a:pt x="84" y="31"/>
                    <a:pt x="88" y="31"/>
                    <a:pt x="91" y="31"/>
                  </a:cubicBezTo>
                  <a:close/>
                  <a:moveTo>
                    <a:pt x="91" y="31"/>
                  </a:moveTo>
                  <a:cubicBezTo>
                    <a:pt x="91" y="31"/>
                    <a:pt x="91" y="31"/>
                    <a:pt x="91" y="31"/>
                  </a:cubicBezTo>
                  <a:cubicBezTo>
                    <a:pt x="95" y="30"/>
                    <a:pt x="98" y="30"/>
                    <a:pt x="99" y="30"/>
                  </a:cubicBezTo>
                  <a:cubicBezTo>
                    <a:pt x="99" y="30"/>
                    <a:pt x="99" y="30"/>
                    <a:pt x="99" y="30"/>
                  </a:cubicBezTo>
                  <a:cubicBezTo>
                    <a:pt x="98" y="30"/>
                    <a:pt x="96" y="31"/>
                    <a:pt x="91" y="31"/>
                  </a:cubicBezTo>
                  <a:cubicBezTo>
                    <a:pt x="88" y="32"/>
                    <a:pt x="84" y="32"/>
                    <a:pt x="83" y="32"/>
                  </a:cubicBezTo>
                  <a:cubicBezTo>
                    <a:pt x="83" y="32"/>
                    <a:pt x="83" y="32"/>
                    <a:pt x="83" y="32"/>
                  </a:cubicBezTo>
                  <a:cubicBezTo>
                    <a:pt x="84" y="32"/>
                    <a:pt x="88" y="31"/>
                    <a:pt x="91" y="31"/>
                  </a:cubicBezTo>
                  <a:close/>
                  <a:moveTo>
                    <a:pt x="91" y="32"/>
                  </a:moveTo>
                  <a:cubicBezTo>
                    <a:pt x="91" y="32"/>
                    <a:pt x="91" y="32"/>
                    <a:pt x="91" y="32"/>
                  </a:cubicBezTo>
                  <a:cubicBezTo>
                    <a:pt x="95" y="31"/>
                    <a:pt x="98" y="31"/>
                    <a:pt x="99" y="30"/>
                  </a:cubicBezTo>
                  <a:cubicBezTo>
                    <a:pt x="99" y="31"/>
                    <a:pt x="99" y="31"/>
                    <a:pt x="99" y="31"/>
                  </a:cubicBezTo>
                  <a:cubicBezTo>
                    <a:pt x="98" y="32"/>
                    <a:pt x="96" y="32"/>
                    <a:pt x="91" y="33"/>
                  </a:cubicBezTo>
                  <a:cubicBezTo>
                    <a:pt x="88" y="33"/>
                    <a:pt x="84" y="34"/>
                    <a:pt x="83" y="34"/>
                  </a:cubicBezTo>
                  <a:cubicBezTo>
                    <a:pt x="83" y="32"/>
                    <a:pt x="83" y="32"/>
                    <a:pt x="83" y="32"/>
                  </a:cubicBezTo>
                  <a:cubicBezTo>
                    <a:pt x="84" y="32"/>
                    <a:pt x="88" y="32"/>
                    <a:pt x="91" y="32"/>
                  </a:cubicBezTo>
                  <a:close/>
                  <a:moveTo>
                    <a:pt x="91" y="33"/>
                  </a:moveTo>
                  <a:cubicBezTo>
                    <a:pt x="91" y="33"/>
                    <a:pt x="91" y="33"/>
                    <a:pt x="91" y="33"/>
                  </a:cubicBezTo>
                  <a:cubicBezTo>
                    <a:pt x="95" y="32"/>
                    <a:pt x="98" y="32"/>
                    <a:pt x="99" y="32"/>
                  </a:cubicBezTo>
                  <a:cubicBezTo>
                    <a:pt x="99" y="33"/>
                    <a:pt x="99" y="33"/>
                    <a:pt x="99" y="33"/>
                  </a:cubicBezTo>
                  <a:cubicBezTo>
                    <a:pt x="98" y="33"/>
                    <a:pt x="96" y="33"/>
                    <a:pt x="91" y="33"/>
                  </a:cubicBezTo>
                  <a:cubicBezTo>
                    <a:pt x="88" y="34"/>
                    <a:pt x="84" y="34"/>
                    <a:pt x="83" y="34"/>
                  </a:cubicBezTo>
                  <a:cubicBezTo>
                    <a:pt x="83" y="34"/>
                    <a:pt x="83" y="34"/>
                    <a:pt x="83" y="34"/>
                  </a:cubicBezTo>
                  <a:cubicBezTo>
                    <a:pt x="84" y="34"/>
                    <a:pt x="88" y="33"/>
                    <a:pt x="91" y="33"/>
                  </a:cubicBezTo>
                  <a:close/>
                  <a:moveTo>
                    <a:pt x="98" y="4"/>
                  </a:moveTo>
                  <a:cubicBezTo>
                    <a:pt x="98" y="4"/>
                    <a:pt x="98" y="4"/>
                    <a:pt x="98" y="4"/>
                  </a:cubicBezTo>
                  <a:cubicBezTo>
                    <a:pt x="100" y="4"/>
                    <a:pt x="100" y="4"/>
                    <a:pt x="100" y="4"/>
                  </a:cubicBezTo>
                  <a:cubicBezTo>
                    <a:pt x="100" y="6"/>
                    <a:pt x="100" y="6"/>
                    <a:pt x="100" y="6"/>
                  </a:cubicBezTo>
                  <a:cubicBezTo>
                    <a:pt x="98" y="6"/>
                    <a:pt x="98" y="6"/>
                    <a:pt x="98" y="6"/>
                  </a:cubicBezTo>
                  <a:lnTo>
                    <a:pt x="98" y="4"/>
                  </a:lnTo>
                  <a:close/>
                  <a:moveTo>
                    <a:pt x="95" y="7"/>
                  </a:moveTo>
                  <a:cubicBezTo>
                    <a:pt x="95" y="7"/>
                    <a:pt x="95" y="7"/>
                    <a:pt x="95" y="7"/>
                  </a:cubicBezTo>
                  <a:cubicBezTo>
                    <a:pt x="95" y="5"/>
                    <a:pt x="95" y="5"/>
                    <a:pt x="95" y="5"/>
                  </a:cubicBezTo>
                  <a:cubicBezTo>
                    <a:pt x="97" y="5"/>
                    <a:pt x="97" y="5"/>
                    <a:pt x="97" y="5"/>
                  </a:cubicBezTo>
                  <a:cubicBezTo>
                    <a:pt x="97" y="7"/>
                    <a:pt x="97" y="7"/>
                    <a:pt x="97" y="7"/>
                  </a:cubicBezTo>
                  <a:lnTo>
                    <a:pt x="95" y="7"/>
                  </a:lnTo>
                  <a:close/>
                  <a:moveTo>
                    <a:pt x="92" y="8"/>
                  </a:moveTo>
                  <a:cubicBezTo>
                    <a:pt x="92" y="8"/>
                    <a:pt x="92" y="8"/>
                    <a:pt x="92" y="8"/>
                  </a:cubicBezTo>
                  <a:cubicBezTo>
                    <a:pt x="92" y="6"/>
                    <a:pt x="92" y="6"/>
                    <a:pt x="92" y="6"/>
                  </a:cubicBezTo>
                  <a:cubicBezTo>
                    <a:pt x="94" y="5"/>
                    <a:pt x="94" y="5"/>
                    <a:pt x="94" y="5"/>
                  </a:cubicBezTo>
                  <a:cubicBezTo>
                    <a:pt x="94" y="7"/>
                    <a:pt x="94" y="7"/>
                    <a:pt x="94" y="7"/>
                  </a:cubicBezTo>
                  <a:lnTo>
                    <a:pt x="92" y="8"/>
                  </a:lnTo>
                  <a:close/>
                  <a:moveTo>
                    <a:pt x="87" y="9"/>
                  </a:moveTo>
                  <a:cubicBezTo>
                    <a:pt x="87" y="9"/>
                    <a:pt x="87" y="9"/>
                    <a:pt x="87" y="9"/>
                  </a:cubicBezTo>
                  <a:cubicBezTo>
                    <a:pt x="87" y="7"/>
                    <a:pt x="87" y="7"/>
                    <a:pt x="87" y="7"/>
                  </a:cubicBezTo>
                  <a:cubicBezTo>
                    <a:pt x="89" y="7"/>
                    <a:pt x="89" y="7"/>
                    <a:pt x="89" y="7"/>
                  </a:cubicBezTo>
                  <a:cubicBezTo>
                    <a:pt x="89" y="9"/>
                    <a:pt x="89" y="9"/>
                    <a:pt x="89" y="9"/>
                  </a:cubicBezTo>
                  <a:lnTo>
                    <a:pt x="87" y="9"/>
                  </a:lnTo>
                  <a:close/>
                  <a:moveTo>
                    <a:pt x="105" y="43"/>
                  </a:moveTo>
                  <a:cubicBezTo>
                    <a:pt x="105" y="43"/>
                    <a:pt x="105" y="43"/>
                    <a:pt x="105" y="43"/>
                  </a:cubicBezTo>
                  <a:cubicBezTo>
                    <a:pt x="106" y="43"/>
                    <a:pt x="106" y="43"/>
                    <a:pt x="106" y="43"/>
                  </a:cubicBezTo>
                  <a:cubicBezTo>
                    <a:pt x="106" y="44"/>
                    <a:pt x="106" y="44"/>
                    <a:pt x="106" y="44"/>
                  </a:cubicBezTo>
                  <a:cubicBezTo>
                    <a:pt x="104" y="44"/>
                    <a:pt x="104" y="44"/>
                    <a:pt x="104" y="44"/>
                  </a:cubicBezTo>
                  <a:cubicBezTo>
                    <a:pt x="105" y="44"/>
                    <a:pt x="105" y="44"/>
                    <a:pt x="105" y="44"/>
                  </a:cubicBezTo>
                  <a:lnTo>
                    <a:pt x="105" y="43"/>
                  </a:lnTo>
                  <a:close/>
                  <a:moveTo>
                    <a:pt x="102" y="45"/>
                  </a:moveTo>
                  <a:cubicBezTo>
                    <a:pt x="102" y="45"/>
                    <a:pt x="102" y="45"/>
                    <a:pt x="102" y="45"/>
                  </a:cubicBezTo>
                  <a:cubicBezTo>
                    <a:pt x="101" y="46"/>
                    <a:pt x="101" y="46"/>
                    <a:pt x="101" y="46"/>
                  </a:cubicBezTo>
                  <a:cubicBezTo>
                    <a:pt x="99" y="45"/>
                    <a:pt x="99" y="45"/>
                    <a:pt x="99" y="45"/>
                  </a:cubicBezTo>
                  <a:lnTo>
                    <a:pt x="102" y="45"/>
                  </a:lnTo>
                  <a:close/>
                  <a:moveTo>
                    <a:pt x="78" y="47"/>
                  </a:moveTo>
                  <a:cubicBezTo>
                    <a:pt x="78" y="47"/>
                    <a:pt x="78" y="47"/>
                    <a:pt x="78" y="47"/>
                  </a:cubicBezTo>
                  <a:cubicBezTo>
                    <a:pt x="78" y="47"/>
                    <a:pt x="78" y="47"/>
                    <a:pt x="78" y="47"/>
                  </a:cubicBezTo>
                  <a:cubicBezTo>
                    <a:pt x="81" y="48"/>
                    <a:pt x="81" y="48"/>
                    <a:pt x="81" y="48"/>
                  </a:cubicBezTo>
                  <a:cubicBezTo>
                    <a:pt x="77" y="48"/>
                    <a:pt x="77" y="48"/>
                    <a:pt x="77" y="48"/>
                  </a:cubicBezTo>
                  <a:cubicBezTo>
                    <a:pt x="74" y="47"/>
                    <a:pt x="74" y="47"/>
                    <a:pt x="74" y="47"/>
                  </a:cubicBezTo>
                  <a:lnTo>
                    <a:pt x="78" y="47"/>
                  </a:lnTo>
                  <a:close/>
                  <a:moveTo>
                    <a:pt x="70" y="47"/>
                  </a:moveTo>
                  <a:cubicBezTo>
                    <a:pt x="70" y="47"/>
                    <a:pt x="70" y="47"/>
                    <a:pt x="70" y="47"/>
                  </a:cubicBezTo>
                  <a:cubicBezTo>
                    <a:pt x="70" y="47"/>
                    <a:pt x="70" y="47"/>
                    <a:pt x="70" y="47"/>
                  </a:cubicBezTo>
                  <a:cubicBezTo>
                    <a:pt x="74" y="48"/>
                    <a:pt x="74" y="48"/>
                    <a:pt x="74" y="48"/>
                  </a:cubicBezTo>
                  <a:cubicBezTo>
                    <a:pt x="70" y="48"/>
                    <a:pt x="70" y="48"/>
                    <a:pt x="70" y="48"/>
                  </a:cubicBezTo>
                  <a:cubicBezTo>
                    <a:pt x="70" y="48"/>
                    <a:pt x="70" y="48"/>
                    <a:pt x="70" y="48"/>
                  </a:cubicBezTo>
                  <a:cubicBezTo>
                    <a:pt x="66" y="47"/>
                    <a:pt x="66" y="47"/>
                    <a:pt x="66" y="47"/>
                  </a:cubicBezTo>
                  <a:lnTo>
                    <a:pt x="70" y="47"/>
                  </a:lnTo>
                  <a:close/>
                  <a:moveTo>
                    <a:pt x="62" y="47"/>
                  </a:moveTo>
                  <a:cubicBezTo>
                    <a:pt x="62" y="47"/>
                    <a:pt x="62" y="47"/>
                    <a:pt x="62" y="47"/>
                  </a:cubicBezTo>
                  <a:cubicBezTo>
                    <a:pt x="65" y="48"/>
                    <a:pt x="65" y="48"/>
                    <a:pt x="65" y="48"/>
                  </a:cubicBezTo>
                  <a:cubicBezTo>
                    <a:pt x="61" y="48"/>
                    <a:pt x="61" y="48"/>
                    <a:pt x="61" y="48"/>
                  </a:cubicBezTo>
                  <a:cubicBezTo>
                    <a:pt x="58" y="47"/>
                    <a:pt x="58" y="47"/>
                    <a:pt x="58" y="47"/>
                  </a:cubicBezTo>
                  <a:lnTo>
                    <a:pt x="62" y="47"/>
                  </a:lnTo>
                  <a:close/>
                  <a:moveTo>
                    <a:pt x="60" y="48"/>
                  </a:moveTo>
                  <a:cubicBezTo>
                    <a:pt x="60" y="48"/>
                    <a:pt x="60" y="48"/>
                    <a:pt x="60" y="48"/>
                  </a:cubicBezTo>
                  <a:cubicBezTo>
                    <a:pt x="60" y="48"/>
                    <a:pt x="60" y="48"/>
                    <a:pt x="60" y="48"/>
                  </a:cubicBezTo>
                  <a:cubicBezTo>
                    <a:pt x="60" y="48"/>
                    <a:pt x="60" y="48"/>
                    <a:pt x="60" y="48"/>
                  </a:cubicBezTo>
                  <a:close/>
                  <a:moveTo>
                    <a:pt x="41" y="48"/>
                  </a:moveTo>
                  <a:cubicBezTo>
                    <a:pt x="41" y="48"/>
                    <a:pt x="41" y="48"/>
                    <a:pt x="41" y="48"/>
                  </a:cubicBezTo>
                  <a:cubicBezTo>
                    <a:pt x="43" y="49"/>
                    <a:pt x="43" y="49"/>
                    <a:pt x="43" y="49"/>
                  </a:cubicBezTo>
                  <a:cubicBezTo>
                    <a:pt x="42" y="49"/>
                    <a:pt x="42" y="49"/>
                    <a:pt x="42" y="49"/>
                  </a:cubicBezTo>
                  <a:cubicBezTo>
                    <a:pt x="38" y="48"/>
                    <a:pt x="38" y="48"/>
                    <a:pt x="38" y="48"/>
                  </a:cubicBezTo>
                  <a:lnTo>
                    <a:pt x="41" y="48"/>
                  </a:lnTo>
                  <a:close/>
                  <a:moveTo>
                    <a:pt x="39" y="53"/>
                  </a:moveTo>
                  <a:cubicBezTo>
                    <a:pt x="39" y="53"/>
                    <a:pt x="39" y="53"/>
                    <a:pt x="39" y="53"/>
                  </a:cubicBezTo>
                  <a:cubicBezTo>
                    <a:pt x="39" y="53"/>
                    <a:pt x="39" y="53"/>
                    <a:pt x="39" y="53"/>
                  </a:cubicBezTo>
                  <a:cubicBezTo>
                    <a:pt x="38" y="53"/>
                    <a:pt x="38" y="53"/>
                    <a:pt x="38" y="53"/>
                  </a:cubicBezTo>
                  <a:cubicBezTo>
                    <a:pt x="38" y="48"/>
                    <a:pt x="38" y="48"/>
                    <a:pt x="38" y="48"/>
                  </a:cubicBezTo>
                  <a:cubicBezTo>
                    <a:pt x="39" y="49"/>
                    <a:pt x="39" y="49"/>
                    <a:pt x="39" y="49"/>
                  </a:cubicBezTo>
                  <a:lnTo>
                    <a:pt x="39" y="53"/>
                  </a:lnTo>
                  <a:close/>
                  <a:moveTo>
                    <a:pt x="45" y="53"/>
                  </a:moveTo>
                  <a:cubicBezTo>
                    <a:pt x="45" y="53"/>
                    <a:pt x="45" y="53"/>
                    <a:pt x="45" y="53"/>
                  </a:cubicBezTo>
                  <a:cubicBezTo>
                    <a:pt x="40" y="53"/>
                    <a:pt x="40" y="53"/>
                    <a:pt x="40" y="53"/>
                  </a:cubicBezTo>
                  <a:cubicBezTo>
                    <a:pt x="40" y="49"/>
                    <a:pt x="40" y="49"/>
                    <a:pt x="40" y="49"/>
                  </a:cubicBezTo>
                  <a:cubicBezTo>
                    <a:pt x="42" y="49"/>
                    <a:pt x="42" y="49"/>
                    <a:pt x="42" y="49"/>
                  </a:cubicBezTo>
                  <a:cubicBezTo>
                    <a:pt x="45" y="49"/>
                    <a:pt x="45" y="49"/>
                    <a:pt x="45" y="49"/>
                  </a:cubicBezTo>
                  <a:lnTo>
                    <a:pt x="45" y="53"/>
                  </a:lnTo>
                  <a:close/>
                  <a:moveTo>
                    <a:pt x="45" y="49"/>
                  </a:moveTo>
                  <a:cubicBezTo>
                    <a:pt x="45" y="49"/>
                    <a:pt x="45" y="49"/>
                    <a:pt x="45" y="49"/>
                  </a:cubicBezTo>
                  <a:cubicBezTo>
                    <a:pt x="44" y="49"/>
                    <a:pt x="44" y="49"/>
                    <a:pt x="44" y="49"/>
                  </a:cubicBezTo>
                  <a:cubicBezTo>
                    <a:pt x="41" y="48"/>
                    <a:pt x="41" y="48"/>
                    <a:pt x="41" y="48"/>
                  </a:cubicBezTo>
                  <a:cubicBezTo>
                    <a:pt x="44" y="48"/>
                    <a:pt x="44" y="48"/>
                    <a:pt x="44" y="48"/>
                  </a:cubicBezTo>
                  <a:cubicBezTo>
                    <a:pt x="45" y="48"/>
                    <a:pt x="45" y="48"/>
                    <a:pt x="45" y="48"/>
                  </a:cubicBezTo>
                  <a:lnTo>
                    <a:pt x="45" y="49"/>
                  </a:lnTo>
                  <a:close/>
                  <a:moveTo>
                    <a:pt x="48" y="48"/>
                  </a:moveTo>
                  <a:cubicBezTo>
                    <a:pt x="48" y="48"/>
                    <a:pt x="48" y="48"/>
                    <a:pt x="48" y="48"/>
                  </a:cubicBezTo>
                  <a:cubicBezTo>
                    <a:pt x="51" y="49"/>
                    <a:pt x="51" y="49"/>
                    <a:pt x="51" y="49"/>
                  </a:cubicBezTo>
                  <a:cubicBezTo>
                    <a:pt x="48" y="49"/>
                    <a:pt x="48" y="49"/>
                    <a:pt x="48" y="49"/>
                  </a:cubicBezTo>
                  <a:cubicBezTo>
                    <a:pt x="45" y="48"/>
                    <a:pt x="45" y="48"/>
                    <a:pt x="45" y="48"/>
                  </a:cubicBezTo>
                  <a:lnTo>
                    <a:pt x="48" y="48"/>
                  </a:lnTo>
                  <a:close/>
                  <a:moveTo>
                    <a:pt x="47" y="49"/>
                  </a:moveTo>
                  <a:cubicBezTo>
                    <a:pt x="47" y="49"/>
                    <a:pt x="47" y="49"/>
                    <a:pt x="47" y="49"/>
                  </a:cubicBezTo>
                  <a:cubicBezTo>
                    <a:pt x="46" y="49"/>
                    <a:pt x="46" y="49"/>
                    <a:pt x="46" y="49"/>
                  </a:cubicBezTo>
                  <a:cubicBezTo>
                    <a:pt x="46" y="48"/>
                    <a:pt x="46" y="48"/>
                    <a:pt x="46" y="48"/>
                  </a:cubicBezTo>
                  <a:lnTo>
                    <a:pt x="47" y="49"/>
                  </a:lnTo>
                  <a:close/>
                  <a:moveTo>
                    <a:pt x="52" y="53"/>
                  </a:moveTo>
                  <a:cubicBezTo>
                    <a:pt x="52" y="53"/>
                    <a:pt x="52" y="53"/>
                    <a:pt x="52" y="53"/>
                  </a:cubicBezTo>
                  <a:cubicBezTo>
                    <a:pt x="46" y="53"/>
                    <a:pt x="46" y="53"/>
                    <a:pt x="46" y="53"/>
                  </a:cubicBezTo>
                  <a:cubicBezTo>
                    <a:pt x="46" y="49"/>
                    <a:pt x="46" y="49"/>
                    <a:pt x="46" y="49"/>
                  </a:cubicBezTo>
                  <a:cubicBezTo>
                    <a:pt x="49" y="49"/>
                    <a:pt x="49" y="49"/>
                    <a:pt x="49" y="49"/>
                  </a:cubicBezTo>
                  <a:cubicBezTo>
                    <a:pt x="49" y="49"/>
                    <a:pt x="49" y="49"/>
                    <a:pt x="49" y="49"/>
                  </a:cubicBezTo>
                  <a:cubicBezTo>
                    <a:pt x="49" y="49"/>
                    <a:pt x="49" y="49"/>
                    <a:pt x="49" y="49"/>
                  </a:cubicBezTo>
                  <a:cubicBezTo>
                    <a:pt x="52" y="49"/>
                    <a:pt x="52" y="49"/>
                    <a:pt x="52" y="49"/>
                  </a:cubicBezTo>
                  <a:lnTo>
                    <a:pt x="52" y="53"/>
                  </a:lnTo>
                  <a:close/>
                  <a:moveTo>
                    <a:pt x="52" y="49"/>
                  </a:moveTo>
                  <a:cubicBezTo>
                    <a:pt x="52" y="49"/>
                    <a:pt x="52" y="49"/>
                    <a:pt x="52" y="49"/>
                  </a:cubicBezTo>
                  <a:cubicBezTo>
                    <a:pt x="52" y="49"/>
                    <a:pt x="52" y="49"/>
                    <a:pt x="52" y="49"/>
                  </a:cubicBezTo>
                  <a:cubicBezTo>
                    <a:pt x="52" y="48"/>
                    <a:pt x="52" y="48"/>
                    <a:pt x="52" y="48"/>
                  </a:cubicBezTo>
                  <a:cubicBezTo>
                    <a:pt x="49" y="48"/>
                    <a:pt x="49" y="48"/>
                    <a:pt x="49" y="48"/>
                  </a:cubicBezTo>
                  <a:cubicBezTo>
                    <a:pt x="51" y="48"/>
                    <a:pt x="51" y="48"/>
                    <a:pt x="51" y="48"/>
                  </a:cubicBezTo>
                  <a:cubicBezTo>
                    <a:pt x="52" y="48"/>
                    <a:pt x="52" y="48"/>
                    <a:pt x="52" y="48"/>
                  </a:cubicBezTo>
                  <a:lnTo>
                    <a:pt x="52" y="49"/>
                  </a:lnTo>
                  <a:close/>
                  <a:moveTo>
                    <a:pt x="52" y="48"/>
                  </a:moveTo>
                  <a:cubicBezTo>
                    <a:pt x="52" y="48"/>
                    <a:pt x="52" y="48"/>
                    <a:pt x="52" y="48"/>
                  </a:cubicBezTo>
                  <a:cubicBezTo>
                    <a:pt x="55" y="48"/>
                    <a:pt x="55" y="48"/>
                    <a:pt x="55" y="48"/>
                  </a:cubicBezTo>
                  <a:cubicBezTo>
                    <a:pt x="57" y="48"/>
                    <a:pt x="57" y="48"/>
                    <a:pt x="57" y="48"/>
                  </a:cubicBezTo>
                  <a:cubicBezTo>
                    <a:pt x="55" y="49"/>
                    <a:pt x="55" y="49"/>
                    <a:pt x="55" y="49"/>
                  </a:cubicBezTo>
                  <a:cubicBezTo>
                    <a:pt x="53" y="48"/>
                    <a:pt x="53" y="48"/>
                    <a:pt x="53" y="48"/>
                  </a:cubicBezTo>
                  <a:cubicBezTo>
                    <a:pt x="53" y="48"/>
                    <a:pt x="53" y="48"/>
                    <a:pt x="53" y="48"/>
                  </a:cubicBezTo>
                  <a:cubicBezTo>
                    <a:pt x="53" y="48"/>
                    <a:pt x="53" y="48"/>
                    <a:pt x="53" y="48"/>
                  </a:cubicBezTo>
                  <a:lnTo>
                    <a:pt x="52" y="48"/>
                  </a:lnTo>
                  <a:close/>
                  <a:moveTo>
                    <a:pt x="54" y="49"/>
                  </a:moveTo>
                  <a:cubicBezTo>
                    <a:pt x="54" y="49"/>
                    <a:pt x="54" y="49"/>
                    <a:pt x="54" y="49"/>
                  </a:cubicBezTo>
                  <a:cubicBezTo>
                    <a:pt x="53" y="49"/>
                    <a:pt x="53" y="49"/>
                    <a:pt x="53" y="49"/>
                  </a:cubicBezTo>
                  <a:cubicBezTo>
                    <a:pt x="53" y="48"/>
                    <a:pt x="53" y="48"/>
                    <a:pt x="53" y="48"/>
                  </a:cubicBezTo>
                  <a:lnTo>
                    <a:pt x="54" y="49"/>
                  </a:lnTo>
                  <a:close/>
                  <a:moveTo>
                    <a:pt x="59" y="53"/>
                  </a:moveTo>
                  <a:cubicBezTo>
                    <a:pt x="59" y="53"/>
                    <a:pt x="59" y="53"/>
                    <a:pt x="59" y="53"/>
                  </a:cubicBezTo>
                  <a:cubicBezTo>
                    <a:pt x="53" y="53"/>
                    <a:pt x="53" y="53"/>
                    <a:pt x="53" y="53"/>
                  </a:cubicBezTo>
                  <a:cubicBezTo>
                    <a:pt x="53" y="49"/>
                    <a:pt x="53" y="49"/>
                    <a:pt x="53" y="49"/>
                  </a:cubicBezTo>
                  <a:cubicBezTo>
                    <a:pt x="59" y="49"/>
                    <a:pt x="59" y="49"/>
                    <a:pt x="59" y="49"/>
                  </a:cubicBezTo>
                  <a:lnTo>
                    <a:pt x="59" y="53"/>
                  </a:lnTo>
                  <a:close/>
                  <a:moveTo>
                    <a:pt x="59" y="48"/>
                  </a:moveTo>
                  <a:cubicBezTo>
                    <a:pt x="59" y="48"/>
                    <a:pt x="59" y="48"/>
                    <a:pt x="59" y="48"/>
                  </a:cubicBezTo>
                  <a:cubicBezTo>
                    <a:pt x="58" y="48"/>
                    <a:pt x="58" y="48"/>
                    <a:pt x="58" y="48"/>
                  </a:cubicBezTo>
                  <a:cubicBezTo>
                    <a:pt x="55" y="48"/>
                    <a:pt x="55" y="48"/>
                    <a:pt x="55" y="48"/>
                  </a:cubicBezTo>
                  <a:cubicBezTo>
                    <a:pt x="57" y="47"/>
                    <a:pt x="57" y="47"/>
                    <a:pt x="57" y="47"/>
                  </a:cubicBezTo>
                  <a:cubicBezTo>
                    <a:pt x="59" y="48"/>
                    <a:pt x="59" y="48"/>
                    <a:pt x="59" y="48"/>
                  </a:cubicBezTo>
                  <a:close/>
                  <a:moveTo>
                    <a:pt x="67" y="54"/>
                  </a:moveTo>
                  <a:cubicBezTo>
                    <a:pt x="67" y="54"/>
                    <a:pt x="67" y="54"/>
                    <a:pt x="67" y="54"/>
                  </a:cubicBezTo>
                  <a:cubicBezTo>
                    <a:pt x="60" y="53"/>
                    <a:pt x="60" y="53"/>
                    <a:pt x="60" y="53"/>
                  </a:cubicBezTo>
                  <a:cubicBezTo>
                    <a:pt x="60" y="49"/>
                    <a:pt x="60" y="49"/>
                    <a:pt x="60" y="49"/>
                  </a:cubicBezTo>
                  <a:cubicBezTo>
                    <a:pt x="66" y="49"/>
                    <a:pt x="66" y="49"/>
                    <a:pt x="66" y="49"/>
                  </a:cubicBezTo>
                  <a:cubicBezTo>
                    <a:pt x="66" y="49"/>
                    <a:pt x="66" y="49"/>
                    <a:pt x="66" y="49"/>
                  </a:cubicBezTo>
                  <a:cubicBezTo>
                    <a:pt x="66" y="49"/>
                    <a:pt x="66" y="49"/>
                    <a:pt x="66" y="49"/>
                  </a:cubicBezTo>
                  <a:cubicBezTo>
                    <a:pt x="67" y="49"/>
                    <a:pt x="67" y="49"/>
                    <a:pt x="67" y="49"/>
                  </a:cubicBezTo>
                  <a:lnTo>
                    <a:pt x="67" y="54"/>
                  </a:lnTo>
                  <a:close/>
                  <a:moveTo>
                    <a:pt x="67" y="48"/>
                  </a:moveTo>
                  <a:cubicBezTo>
                    <a:pt x="67" y="48"/>
                    <a:pt x="67" y="48"/>
                    <a:pt x="67" y="48"/>
                  </a:cubicBezTo>
                  <a:cubicBezTo>
                    <a:pt x="66" y="48"/>
                    <a:pt x="66" y="48"/>
                    <a:pt x="66" y="48"/>
                  </a:cubicBezTo>
                  <a:cubicBezTo>
                    <a:pt x="63" y="47"/>
                    <a:pt x="63" y="47"/>
                    <a:pt x="63" y="47"/>
                  </a:cubicBezTo>
                  <a:cubicBezTo>
                    <a:pt x="66" y="47"/>
                    <a:pt x="66" y="47"/>
                    <a:pt x="66" y="47"/>
                  </a:cubicBezTo>
                  <a:cubicBezTo>
                    <a:pt x="69" y="48"/>
                    <a:pt x="69" y="48"/>
                    <a:pt x="69" y="48"/>
                  </a:cubicBezTo>
                  <a:cubicBezTo>
                    <a:pt x="67" y="48"/>
                    <a:pt x="67" y="48"/>
                    <a:pt x="67" y="48"/>
                  </a:cubicBezTo>
                  <a:cubicBezTo>
                    <a:pt x="67" y="48"/>
                    <a:pt x="67" y="48"/>
                    <a:pt x="67" y="48"/>
                  </a:cubicBezTo>
                  <a:cubicBezTo>
                    <a:pt x="67" y="48"/>
                    <a:pt x="67" y="48"/>
                    <a:pt x="67" y="48"/>
                  </a:cubicBezTo>
                  <a:close/>
                  <a:moveTo>
                    <a:pt x="75" y="54"/>
                  </a:moveTo>
                  <a:cubicBezTo>
                    <a:pt x="75" y="54"/>
                    <a:pt x="75" y="54"/>
                    <a:pt x="75" y="54"/>
                  </a:cubicBezTo>
                  <a:cubicBezTo>
                    <a:pt x="67" y="54"/>
                    <a:pt x="67" y="54"/>
                    <a:pt x="67" y="54"/>
                  </a:cubicBezTo>
                  <a:cubicBezTo>
                    <a:pt x="67" y="49"/>
                    <a:pt x="67" y="49"/>
                    <a:pt x="67" y="49"/>
                  </a:cubicBezTo>
                  <a:cubicBezTo>
                    <a:pt x="74" y="49"/>
                    <a:pt x="74" y="49"/>
                    <a:pt x="74" y="49"/>
                  </a:cubicBezTo>
                  <a:cubicBezTo>
                    <a:pt x="74" y="49"/>
                    <a:pt x="74" y="49"/>
                    <a:pt x="74" y="49"/>
                  </a:cubicBezTo>
                  <a:cubicBezTo>
                    <a:pt x="74" y="49"/>
                    <a:pt x="74" y="49"/>
                    <a:pt x="74" y="49"/>
                  </a:cubicBezTo>
                  <a:cubicBezTo>
                    <a:pt x="75" y="49"/>
                    <a:pt x="75" y="49"/>
                    <a:pt x="75" y="49"/>
                  </a:cubicBezTo>
                  <a:lnTo>
                    <a:pt x="75" y="54"/>
                  </a:lnTo>
                  <a:close/>
                  <a:moveTo>
                    <a:pt x="75" y="48"/>
                  </a:moveTo>
                  <a:cubicBezTo>
                    <a:pt x="75" y="48"/>
                    <a:pt x="75" y="48"/>
                    <a:pt x="75" y="48"/>
                  </a:cubicBezTo>
                  <a:cubicBezTo>
                    <a:pt x="74" y="48"/>
                    <a:pt x="74" y="48"/>
                    <a:pt x="74" y="48"/>
                  </a:cubicBezTo>
                  <a:cubicBezTo>
                    <a:pt x="71" y="47"/>
                    <a:pt x="71" y="47"/>
                    <a:pt x="71" y="47"/>
                  </a:cubicBezTo>
                  <a:cubicBezTo>
                    <a:pt x="73" y="47"/>
                    <a:pt x="73" y="47"/>
                    <a:pt x="73" y="47"/>
                  </a:cubicBezTo>
                  <a:cubicBezTo>
                    <a:pt x="77" y="48"/>
                    <a:pt x="77" y="48"/>
                    <a:pt x="77" y="48"/>
                  </a:cubicBezTo>
                  <a:cubicBezTo>
                    <a:pt x="75" y="48"/>
                    <a:pt x="75" y="48"/>
                    <a:pt x="75" y="48"/>
                  </a:cubicBezTo>
                  <a:cubicBezTo>
                    <a:pt x="75" y="48"/>
                    <a:pt x="75" y="48"/>
                    <a:pt x="75" y="48"/>
                  </a:cubicBezTo>
                  <a:cubicBezTo>
                    <a:pt x="75" y="48"/>
                    <a:pt x="75" y="48"/>
                    <a:pt x="75" y="48"/>
                  </a:cubicBezTo>
                  <a:close/>
                  <a:moveTo>
                    <a:pt x="83" y="54"/>
                  </a:moveTo>
                  <a:cubicBezTo>
                    <a:pt x="83" y="54"/>
                    <a:pt x="83" y="54"/>
                    <a:pt x="83" y="54"/>
                  </a:cubicBezTo>
                  <a:cubicBezTo>
                    <a:pt x="75" y="54"/>
                    <a:pt x="75" y="54"/>
                    <a:pt x="75" y="54"/>
                  </a:cubicBezTo>
                  <a:cubicBezTo>
                    <a:pt x="75" y="49"/>
                    <a:pt x="75" y="49"/>
                    <a:pt x="75" y="49"/>
                  </a:cubicBezTo>
                  <a:cubicBezTo>
                    <a:pt x="77" y="48"/>
                    <a:pt x="77" y="48"/>
                    <a:pt x="77" y="48"/>
                  </a:cubicBezTo>
                  <a:cubicBezTo>
                    <a:pt x="77" y="48"/>
                    <a:pt x="77" y="48"/>
                    <a:pt x="77" y="48"/>
                  </a:cubicBezTo>
                  <a:cubicBezTo>
                    <a:pt x="77" y="48"/>
                    <a:pt x="77" y="48"/>
                    <a:pt x="77" y="48"/>
                  </a:cubicBezTo>
                  <a:cubicBezTo>
                    <a:pt x="83" y="48"/>
                    <a:pt x="83" y="48"/>
                    <a:pt x="83" y="48"/>
                  </a:cubicBezTo>
                  <a:lnTo>
                    <a:pt x="83" y="54"/>
                  </a:lnTo>
                  <a:close/>
                  <a:moveTo>
                    <a:pt x="83" y="48"/>
                  </a:moveTo>
                  <a:cubicBezTo>
                    <a:pt x="83" y="48"/>
                    <a:pt x="83" y="48"/>
                    <a:pt x="83" y="48"/>
                  </a:cubicBezTo>
                  <a:cubicBezTo>
                    <a:pt x="82" y="48"/>
                    <a:pt x="82" y="48"/>
                    <a:pt x="82" y="48"/>
                  </a:cubicBezTo>
                  <a:cubicBezTo>
                    <a:pt x="79" y="47"/>
                    <a:pt x="79" y="47"/>
                    <a:pt x="79" y="47"/>
                  </a:cubicBezTo>
                  <a:cubicBezTo>
                    <a:pt x="82" y="47"/>
                    <a:pt x="82" y="47"/>
                    <a:pt x="82" y="47"/>
                  </a:cubicBezTo>
                  <a:cubicBezTo>
                    <a:pt x="82" y="47"/>
                    <a:pt x="82" y="47"/>
                    <a:pt x="82" y="47"/>
                  </a:cubicBezTo>
                  <a:cubicBezTo>
                    <a:pt x="86" y="48"/>
                    <a:pt x="86" y="48"/>
                    <a:pt x="86" y="48"/>
                  </a:cubicBezTo>
                  <a:cubicBezTo>
                    <a:pt x="84" y="48"/>
                    <a:pt x="84" y="48"/>
                    <a:pt x="84" y="48"/>
                  </a:cubicBezTo>
                  <a:cubicBezTo>
                    <a:pt x="84" y="48"/>
                    <a:pt x="84" y="48"/>
                    <a:pt x="84" y="48"/>
                  </a:cubicBezTo>
                  <a:cubicBezTo>
                    <a:pt x="83" y="48"/>
                    <a:pt x="83" y="48"/>
                    <a:pt x="83" y="48"/>
                  </a:cubicBezTo>
                  <a:close/>
                  <a:moveTo>
                    <a:pt x="90" y="54"/>
                  </a:moveTo>
                  <a:cubicBezTo>
                    <a:pt x="90" y="54"/>
                    <a:pt x="90" y="54"/>
                    <a:pt x="90" y="54"/>
                  </a:cubicBezTo>
                  <a:cubicBezTo>
                    <a:pt x="84" y="54"/>
                    <a:pt x="84" y="54"/>
                    <a:pt x="84" y="54"/>
                  </a:cubicBezTo>
                  <a:cubicBezTo>
                    <a:pt x="84" y="48"/>
                    <a:pt x="84" y="48"/>
                    <a:pt x="84" y="48"/>
                  </a:cubicBezTo>
                  <a:cubicBezTo>
                    <a:pt x="87" y="48"/>
                    <a:pt x="87" y="48"/>
                    <a:pt x="87" y="48"/>
                  </a:cubicBezTo>
                  <a:cubicBezTo>
                    <a:pt x="87" y="48"/>
                    <a:pt x="87" y="48"/>
                    <a:pt x="87" y="48"/>
                  </a:cubicBezTo>
                  <a:cubicBezTo>
                    <a:pt x="87" y="48"/>
                    <a:pt x="87" y="48"/>
                    <a:pt x="87" y="48"/>
                  </a:cubicBezTo>
                  <a:cubicBezTo>
                    <a:pt x="90" y="48"/>
                    <a:pt x="90" y="48"/>
                    <a:pt x="90" y="48"/>
                  </a:cubicBezTo>
                  <a:lnTo>
                    <a:pt x="90" y="54"/>
                  </a:lnTo>
                  <a:close/>
                  <a:moveTo>
                    <a:pt x="90" y="48"/>
                  </a:moveTo>
                  <a:cubicBezTo>
                    <a:pt x="90" y="48"/>
                    <a:pt x="90" y="48"/>
                    <a:pt x="90" y="48"/>
                  </a:cubicBezTo>
                  <a:cubicBezTo>
                    <a:pt x="87" y="48"/>
                    <a:pt x="87" y="48"/>
                    <a:pt x="87" y="48"/>
                  </a:cubicBezTo>
                  <a:cubicBezTo>
                    <a:pt x="83" y="47"/>
                    <a:pt x="83" y="47"/>
                    <a:pt x="83" y="47"/>
                  </a:cubicBezTo>
                  <a:cubicBezTo>
                    <a:pt x="87" y="46"/>
                    <a:pt x="87" y="46"/>
                    <a:pt x="87" y="46"/>
                  </a:cubicBezTo>
                  <a:cubicBezTo>
                    <a:pt x="87" y="47"/>
                    <a:pt x="87" y="47"/>
                    <a:pt x="87" y="47"/>
                  </a:cubicBezTo>
                  <a:cubicBezTo>
                    <a:pt x="90" y="48"/>
                    <a:pt x="90" y="48"/>
                    <a:pt x="90" y="48"/>
                  </a:cubicBezTo>
                  <a:close/>
                  <a:moveTo>
                    <a:pt x="94" y="54"/>
                  </a:moveTo>
                  <a:cubicBezTo>
                    <a:pt x="94" y="54"/>
                    <a:pt x="94" y="54"/>
                    <a:pt x="94" y="54"/>
                  </a:cubicBezTo>
                  <a:cubicBezTo>
                    <a:pt x="91" y="54"/>
                    <a:pt x="91" y="54"/>
                    <a:pt x="91" y="54"/>
                  </a:cubicBezTo>
                  <a:cubicBezTo>
                    <a:pt x="91" y="48"/>
                    <a:pt x="91" y="48"/>
                    <a:pt x="91" y="48"/>
                  </a:cubicBezTo>
                  <a:cubicBezTo>
                    <a:pt x="94" y="48"/>
                    <a:pt x="94" y="48"/>
                    <a:pt x="94" y="48"/>
                  </a:cubicBezTo>
                  <a:lnTo>
                    <a:pt x="94" y="54"/>
                  </a:lnTo>
                  <a:close/>
                  <a:moveTo>
                    <a:pt x="94" y="48"/>
                  </a:moveTo>
                  <a:cubicBezTo>
                    <a:pt x="94" y="48"/>
                    <a:pt x="94" y="48"/>
                    <a:pt x="94" y="48"/>
                  </a:cubicBezTo>
                  <a:cubicBezTo>
                    <a:pt x="91" y="48"/>
                    <a:pt x="91" y="48"/>
                    <a:pt x="91" y="48"/>
                  </a:cubicBezTo>
                  <a:cubicBezTo>
                    <a:pt x="91" y="48"/>
                    <a:pt x="91" y="48"/>
                    <a:pt x="91" y="48"/>
                  </a:cubicBezTo>
                  <a:cubicBezTo>
                    <a:pt x="91" y="46"/>
                    <a:pt x="91" y="46"/>
                    <a:pt x="91" y="46"/>
                  </a:cubicBezTo>
                  <a:cubicBezTo>
                    <a:pt x="90" y="46"/>
                    <a:pt x="90" y="46"/>
                    <a:pt x="90" y="46"/>
                  </a:cubicBezTo>
                  <a:cubicBezTo>
                    <a:pt x="90" y="48"/>
                    <a:pt x="90" y="48"/>
                    <a:pt x="90" y="48"/>
                  </a:cubicBezTo>
                  <a:cubicBezTo>
                    <a:pt x="88" y="46"/>
                    <a:pt x="88" y="46"/>
                    <a:pt x="88" y="46"/>
                  </a:cubicBezTo>
                  <a:cubicBezTo>
                    <a:pt x="91" y="46"/>
                    <a:pt x="91" y="46"/>
                    <a:pt x="91" y="46"/>
                  </a:cubicBezTo>
                  <a:cubicBezTo>
                    <a:pt x="91" y="46"/>
                    <a:pt x="91" y="46"/>
                    <a:pt x="91" y="46"/>
                  </a:cubicBezTo>
                  <a:cubicBezTo>
                    <a:pt x="94" y="47"/>
                    <a:pt x="94" y="47"/>
                    <a:pt x="94" y="47"/>
                  </a:cubicBezTo>
                  <a:lnTo>
                    <a:pt x="94" y="48"/>
                  </a:lnTo>
                  <a:close/>
                  <a:moveTo>
                    <a:pt x="101" y="54"/>
                  </a:moveTo>
                  <a:cubicBezTo>
                    <a:pt x="101" y="54"/>
                    <a:pt x="101" y="54"/>
                    <a:pt x="101" y="54"/>
                  </a:cubicBezTo>
                  <a:cubicBezTo>
                    <a:pt x="94" y="54"/>
                    <a:pt x="94" y="54"/>
                    <a:pt x="94" y="54"/>
                  </a:cubicBezTo>
                  <a:cubicBezTo>
                    <a:pt x="94" y="48"/>
                    <a:pt x="94" y="48"/>
                    <a:pt x="94" y="48"/>
                  </a:cubicBezTo>
                  <a:cubicBezTo>
                    <a:pt x="96" y="48"/>
                    <a:pt x="96" y="48"/>
                    <a:pt x="96" y="48"/>
                  </a:cubicBezTo>
                  <a:cubicBezTo>
                    <a:pt x="96" y="48"/>
                    <a:pt x="96" y="48"/>
                    <a:pt x="96" y="48"/>
                  </a:cubicBezTo>
                  <a:cubicBezTo>
                    <a:pt x="101" y="48"/>
                    <a:pt x="101" y="48"/>
                    <a:pt x="101" y="48"/>
                  </a:cubicBezTo>
                  <a:lnTo>
                    <a:pt x="101" y="54"/>
                  </a:lnTo>
                  <a:close/>
                  <a:moveTo>
                    <a:pt x="94" y="48"/>
                  </a:moveTo>
                  <a:cubicBezTo>
                    <a:pt x="94" y="48"/>
                    <a:pt x="94" y="48"/>
                    <a:pt x="94" y="48"/>
                  </a:cubicBezTo>
                  <a:cubicBezTo>
                    <a:pt x="94" y="47"/>
                    <a:pt x="94" y="47"/>
                    <a:pt x="94" y="47"/>
                  </a:cubicBezTo>
                  <a:cubicBezTo>
                    <a:pt x="95" y="48"/>
                    <a:pt x="95" y="48"/>
                    <a:pt x="95" y="48"/>
                  </a:cubicBezTo>
                  <a:lnTo>
                    <a:pt x="94" y="48"/>
                  </a:lnTo>
                  <a:close/>
                  <a:moveTo>
                    <a:pt x="101" y="48"/>
                  </a:moveTo>
                  <a:cubicBezTo>
                    <a:pt x="101" y="48"/>
                    <a:pt x="101" y="48"/>
                    <a:pt x="101" y="48"/>
                  </a:cubicBezTo>
                  <a:cubicBezTo>
                    <a:pt x="96" y="48"/>
                    <a:pt x="96" y="48"/>
                    <a:pt x="96" y="48"/>
                  </a:cubicBezTo>
                  <a:cubicBezTo>
                    <a:pt x="89" y="45"/>
                    <a:pt x="89" y="45"/>
                    <a:pt x="89" y="45"/>
                  </a:cubicBezTo>
                  <a:cubicBezTo>
                    <a:pt x="98" y="45"/>
                    <a:pt x="98" y="45"/>
                    <a:pt x="98" y="45"/>
                  </a:cubicBezTo>
                  <a:cubicBezTo>
                    <a:pt x="98" y="45"/>
                    <a:pt x="98" y="45"/>
                    <a:pt x="98" y="45"/>
                  </a:cubicBezTo>
                  <a:cubicBezTo>
                    <a:pt x="101" y="46"/>
                    <a:pt x="101" y="46"/>
                    <a:pt x="101" y="46"/>
                  </a:cubicBezTo>
                  <a:lnTo>
                    <a:pt x="101" y="48"/>
                  </a:lnTo>
                  <a:close/>
                  <a:moveTo>
                    <a:pt x="103" y="54"/>
                  </a:moveTo>
                  <a:cubicBezTo>
                    <a:pt x="103" y="54"/>
                    <a:pt x="103" y="54"/>
                    <a:pt x="103" y="54"/>
                  </a:cubicBezTo>
                  <a:cubicBezTo>
                    <a:pt x="101" y="54"/>
                    <a:pt x="101" y="54"/>
                    <a:pt x="101" y="54"/>
                  </a:cubicBezTo>
                  <a:cubicBezTo>
                    <a:pt x="101" y="48"/>
                    <a:pt x="101" y="48"/>
                    <a:pt x="101" y="48"/>
                  </a:cubicBezTo>
                  <a:cubicBezTo>
                    <a:pt x="103" y="48"/>
                    <a:pt x="103" y="48"/>
                    <a:pt x="103" y="48"/>
                  </a:cubicBezTo>
                  <a:lnTo>
                    <a:pt x="103" y="54"/>
                  </a:lnTo>
                  <a:close/>
                  <a:moveTo>
                    <a:pt x="103" y="48"/>
                  </a:moveTo>
                  <a:cubicBezTo>
                    <a:pt x="103" y="48"/>
                    <a:pt x="103" y="48"/>
                    <a:pt x="103" y="48"/>
                  </a:cubicBezTo>
                  <a:cubicBezTo>
                    <a:pt x="101" y="48"/>
                    <a:pt x="101" y="48"/>
                    <a:pt x="101" y="48"/>
                  </a:cubicBezTo>
                  <a:cubicBezTo>
                    <a:pt x="102" y="46"/>
                    <a:pt x="102" y="46"/>
                    <a:pt x="102" y="46"/>
                  </a:cubicBezTo>
                  <a:cubicBezTo>
                    <a:pt x="103" y="47"/>
                    <a:pt x="103" y="47"/>
                    <a:pt x="103" y="47"/>
                  </a:cubicBezTo>
                  <a:lnTo>
                    <a:pt x="103" y="48"/>
                  </a:lnTo>
                  <a:close/>
                  <a:moveTo>
                    <a:pt x="104" y="46"/>
                  </a:moveTo>
                  <a:cubicBezTo>
                    <a:pt x="104" y="46"/>
                    <a:pt x="104" y="46"/>
                    <a:pt x="104" y="46"/>
                  </a:cubicBezTo>
                  <a:cubicBezTo>
                    <a:pt x="102" y="46"/>
                    <a:pt x="102" y="46"/>
                    <a:pt x="102" y="46"/>
                  </a:cubicBezTo>
                  <a:cubicBezTo>
                    <a:pt x="102" y="45"/>
                    <a:pt x="102" y="45"/>
                    <a:pt x="102" y="45"/>
                  </a:cubicBezTo>
                  <a:cubicBezTo>
                    <a:pt x="102" y="45"/>
                    <a:pt x="102" y="45"/>
                    <a:pt x="102" y="45"/>
                  </a:cubicBezTo>
                  <a:cubicBezTo>
                    <a:pt x="104" y="44"/>
                    <a:pt x="104" y="44"/>
                    <a:pt x="104" y="44"/>
                  </a:cubicBezTo>
                  <a:lnTo>
                    <a:pt x="104" y="46"/>
                  </a:lnTo>
                  <a:close/>
                  <a:moveTo>
                    <a:pt x="110" y="54"/>
                  </a:moveTo>
                  <a:cubicBezTo>
                    <a:pt x="110" y="54"/>
                    <a:pt x="110" y="54"/>
                    <a:pt x="110" y="54"/>
                  </a:cubicBezTo>
                  <a:cubicBezTo>
                    <a:pt x="104" y="54"/>
                    <a:pt x="104" y="54"/>
                    <a:pt x="104" y="54"/>
                  </a:cubicBezTo>
                  <a:cubicBezTo>
                    <a:pt x="104" y="47"/>
                    <a:pt x="104" y="47"/>
                    <a:pt x="104" y="47"/>
                  </a:cubicBezTo>
                  <a:cubicBezTo>
                    <a:pt x="106" y="48"/>
                    <a:pt x="106" y="48"/>
                    <a:pt x="106" y="48"/>
                  </a:cubicBezTo>
                  <a:cubicBezTo>
                    <a:pt x="110" y="48"/>
                    <a:pt x="110" y="48"/>
                    <a:pt x="110" y="48"/>
                  </a:cubicBezTo>
                  <a:lnTo>
                    <a:pt x="110" y="54"/>
                  </a:lnTo>
                  <a:close/>
                  <a:moveTo>
                    <a:pt x="111" y="47"/>
                  </a:moveTo>
                  <a:cubicBezTo>
                    <a:pt x="111" y="47"/>
                    <a:pt x="111" y="47"/>
                    <a:pt x="111" y="47"/>
                  </a:cubicBezTo>
                  <a:cubicBezTo>
                    <a:pt x="110" y="47"/>
                    <a:pt x="110" y="47"/>
                    <a:pt x="110" y="47"/>
                  </a:cubicBezTo>
                  <a:cubicBezTo>
                    <a:pt x="110" y="47"/>
                    <a:pt x="110" y="47"/>
                    <a:pt x="110" y="47"/>
                  </a:cubicBezTo>
                  <a:cubicBezTo>
                    <a:pt x="106" y="47"/>
                    <a:pt x="106" y="47"/>
                    <a:pt x="106" y="47"/>
                  </a:cubicBezTo>
                  <a:cubicBezTo>
                    <a:pt x="104" y="47"/>
                    <a:pt x="104" y="47"/>
                    <a:pt x="104" y="47"/>
                  </a:cubicBezTo>
                  <a:cubicBezTo>
                    <a:pt x="104" y="44"/>
                    <a:pt x="104" y="44"/>
                    <a:pt x="104" y="44"/>
                  </a:cubicBezTo>
                  <a:cubicBezTo>
                    <a:pt x="108" y="44"/>
                    <a:pt x="108" y="44"/>
                    <a:pt x="108" y="44"/>
                  </a:cubicBezTo>
                  <a:cubicBezTo>
                    <a:pt x="108" y="44"/>
                    <a:pt x="108" y="44"/>
                    <a:pt x="108" y="44"/>
                  </a:cubicBezTo>
                  <a:cubicBezTo>
                    <a:pt x="111" y="45"/>
                    <a:pt x="111" y="45"/>
                    <a:pt x="111" y="45"/>
                  </a:cubicBezTo>
                  <a:lnTo>
                    <a:pt x="111" y="47"/>
                  </a:lnTo>
                  <a:close/>
                  <a:moveTo>
                    <a:pt x="106" y="44"/>
                  </a:moveTo>
                  <a:cubicBezTo>
                    <a:pt x="106" y="44"/>
                    <a:pt x="106" y="44"/>
                    <a:pt x="106" y="44"/>
                  </a:cubicBezTo>
                  <a:cubicBezTo>
                    <a:pt x="106" y="43"/>
                    <a:pt x="106" y="43"/>
                    <a:pt x="106" y="43"/>
                  </a:cubicBezTo>
                  <a:cubicBezTo>
                    <a:pt x="108" y="43"/>
                    <a:pt x="108" y="43"/>
                    <a:pt x="108" y="43"/>
                  </a:cubicBezTo>
                  <a:cubicBezTo>
                    <a:pt x="108" y="44"/>
                    <a:pt x="108" y="44"/>
                    <a:pt x="108" y="44"/>
                  </a:cubicBezTo>
                  <a:lnTo>
                    <a:pt x="106" y="44"/>
                  </a:lnTo>
                  <a:close/>
                  <a:moveTo>
                    <a:pt x="111" y="44"/>
                  </a:moveTo>
                  <a:cubicBezTo>
                    <a:pt x="111" y="44"/>
                    <a:pt x="111" y="44"/>
                    <a:pt x="111" y="44"/>
                  </a:cubicBezTo>
                  <a:cubicBezTo>
                    <a:pt x="111" y="45"/>
                    <a:pt x="111" y="45"/>
                    <a:pt x="111" y="45"/>
                  </a:cubicBezTo>
                  <a:cubicBezTo>
                    <a:pt x="109" y="44"/>
                    <a:pt x="109" y="44"/>
                    <a:pt x="109" y="44"/>
                  </a:cubicBezTo>
                  <a:lnTo>
                    <a:pt x="111" y="44"/>
                  </a:lnTo>
                  <a:close/>
                  <a:moveTo>
                    <a:pt x="110" y="44"/>
                  </a:moveTo>
                  <a:cubicBezTo>
                    <a:pt x="110" y="44"/>
                    <a:pt x="110" y="44"/>
                    <a:pt x="110" y="44"/>
                  </a:cubicBezTo>
                  <a:cubicBezTo>
                    <a:pt x="110" y="43"/>
                    <a:pt x="110" y="43"/>
                    <a:pt x="110" y="43"/>
                  </a:cubicBezTo>
                  <a:cubicBezTo>
                    <a:pt x="111" y="43"/>
                    <a:pt x="111" y="43"/>
                    <a:pt x="111" y="43"/>
                  </a:cubicBezTo>
                  <a:cubicBezTo>
                    <a:pt x="111" y="44"/>
                    <a:pt x="111" y="44"/>
                    <a:pt x="111" y="44"/>
                  </a:cubicBezTo>
                  <a:lnTo>
                    <a:pt x="110" y="44"/>
                  </a:lnTo>
                  <a:close/>
                  <a:moveTo>
                    <a:pt x="110" y="44"/>
                  </a:moveTo>
                  <a:cubicBezTo>
                    <a:pt x="110" y="44"/>
                    <a:pt x="110" y="44"/>
                    <a:pt x="110" y="44"/>
                  </a:cubicBezTo>
                  <a:cubicBezTo>
                    <a:pt x="108" y="44"/>
                    <a:pt x="108" y="44"/>
                    <a:pt x="108" y="44"/>
                  </a:cubicBezTo>
                  <a:cubicBezTo>
                    <a:pt x="108" y="43"/>
                    <a:pt x="108" y="43"/>
                    <a:pt x="108" y="43"/>
                  </a:cubicBezTo>
                  <a:cubicBezTo>
                    <a:pt x="110" y="43"/>
                    <a:pt x="110" y="43"/>
                    <a:pt x="110" y="43"/>
                  </a:cubicBezTo>
                  <a:lnTo>
                    <a:pt x="110" y="44"/>
                  </a:lnTo>
                  <a:close/>
                  <a:moveTo>
                    <a:pt x="114" y="47"/>
                  </a:moveTo>
                  <a:cubicBezTo>
                    <a:pt x="114" y="47"/>
                    <a:pt x="114" y="47"/>
                    <a:pt x="114" y="47"/>
                  </a:cubicBezTo>
                  <a:cubicBezTo>
                    <a:pt x="116" y="47"/>
                    <a:pt x="116" y="47"/>
                    <a:pt x="116" y="47"/>
                  </a:cubicBezTo>
                  <a:cubicBezTo>
                    <a:pt x="120" y="47"/>
                    <a:pt x="120" y="47"/>
                    <a:pt x="120" y="47"/>
                  </a:cubicBezTo>
                  <a:cubicBezTo>
                    <a:pt x="120" y="54"/>
                    <a:pt x="120" y="54"/>
                    <a:pt x="120" y="54"/>
                  </a:cubicBezTo>
                  <a:cubicBezTo>
                    <a:pt x="114" y="54"/>
                    <a:pt x="114" y="54"/>
                    <a:pt x="114" y="54"/>
                  </a:cubicBezTo>
                  <a:lnTo>
                    <a:pt x="114" y="47"/>
                  </a:lnTo>
                  <a:close/>
                  <a:moveTo>
                    <a:pt x="114" y="47"/>
                  </a:moveTo>
                  <a:cubicBezTo>
                    <a:pt x="114" y="47"/>
                    <a:pt x="114" y="47"/>
                    <a:pt x="114" y="47"/>
                  </a:cubicBezTo>
                  <a:cubicBezTo>
                    <a:pt x="113" y="47"/>
                    <a:pt x="113" y="47"/>
                    <a:pt x="113" y="47"/>
                  </a:cubicBezTo>
                  <a:cubicBezTo>
                    <a:pt x="113" y="54"/>
                    <a:pt x="113" y="54"/>
                    <a:pt x="113" y="54"/>
                  </a:cubicBezTo>
                  <a:cubicBezTo>
                    <a:pt x="111" y="54"/>
                    <a:pt x="111" y="54"/>
                    <a:pt x="111" y="54"/>
                  </a:cubicBezTo>
                  <a:cubicBezTo>
                    <a:pt x="111" y="48"/>
                    <a:pt x="111" y="48"/>
                    <a:pt x="111" y="48"/>
                  </a:cubicBezTo>
                  <a:cubicBezTo>
                    <a:pt x="113" y="47"/>
                    <a:pt x="113" y="47"/>
                    <a:pt x="113" y="47"/>
                  </a:cubicBezTo>
                  <a:cubicBezTo>
                    <a:pt x="111" y="47"/>
                    <a:pt x="111" y="47"/>
                    <a:pt x="111" y="47"/>
                  </a:cubicBezTo>
                  <a:cubicBezTo>
                    <a:pt x="111" y="47"/>
                    <a:pt x="111" y="47"/>
                    <a:pt x="111" y="47"/>
                  </a:cubicBezTo>
                  <a:cubicBezTo>
                    <a:pt x="111" y="47"/>
                    <a:pt x="111" y="47"/>
                    <a:pt x="111" y="47"/>
                  </a:cubicBezTo>
                  <a:cubicBezTo>
                    <a:pt x="111" y="46"/>
                    <a:pt x="111" y="46"/>
                    <a:pt x="111" y="46"/>
                  </a:cubicBezTo>
                  <a:lnTo>
                    <a:pt x="114" y="47"/>
                  </a:lnTo>
                  <a:close/>
                  <a:moveTo>
                    <a:pt x="112" y="44"/>
                  </a:moveTo>
                  <a:cubicBezTo>
                    <a:pt x="112" y="44"/>
                    <a:pt x="112" y="44"/>
                    <a:pt x="112" y="44"/>
                  </a:cubicBezTo>
                  <a:cubicBezTo>
                    <a:pt x="112" y="44"/>
                    <a:pt x="112" y="44"/>
                    <a:pt x="112" y="44"/>
                  </a:cubicBezTo>
                  <a:cubicBezTo>
                    <a:pt x="112" y="37"/>
                    <a:pt x="112" y="37"/>
                    <a:pt x="112" y="37"/>
                  </a:cubicBezTo>
                  <a:cubicBezTo>
                    <a:pt x="108" y="37"/>
                    <a:pt x="108" y="37"/>
                    <a:pt x="108" y="37"/>
                  </a:cubicBezTo>
                  <a:cubicBezTo>
                    <a:pt x="108" y="43"/>
                    <a:pt x="108" y="43"/>
                    <a:pt x="108" y="43"/>
                  </a:cubicBezTo>
                  <a:cubicBezTo>
                    <a:pt x="112" y="43"/>
                    <a:pt x="112" y="43"/>
                    <a:pt x="112" y="43"/>
                  </a:cubicBezTo>
                  <a:cubicBezTo>
                    <a:pt x="112" y="44"/>
                    <a:pt x="112" y="44"/>
                    <a:pt x="112" y="44"/>
                  </a:cubicBezTo>
                  <a:cubicBezTo>
                    <a:pt x="111" y="44"/>
                    <a:pt x="111" y="44"/>
                    <a:pt x="111" y="44"/>
                  </a:cubicBezTo>
                  <a:cubicBezTo>
                    <a:pt x="111" y="43"/>
                    <a:pt x="111" y="43"/>
                    <a:pt x="111" y="43"/>
                  </a:cubicBezTo>
                  <a:cubicBezTo>
                    <a:pt x="105" y="42"/>
                    <a:pt x="105" y="42"/>
                    <a:pt x="105" y="42"/>
                  </a:cubicBezTo>
                  <a:cubicBezTo>
                    <a:pt x="105" y="36"/>
                    <a:pt x="105" y="36"/>
                    <a:pt x="105" y="36"/>
                  </a:cubicBezTo>
                  <a:cubicBezTo>
                    <a:pt x="112" y="37"/>
                    <a:pt x="112" y="37"/>
                    <a:pt x="112" y="37"/>
                  </a:cubicBezTo>
                  <a:lnTo>
                    <a:pt x="112" y="44"/>
                  </a:lnTo>
                  <a:close/>
                  <a:moveTo>
                    <a:pt x="115" y="5"/>
                  </a:moveTo>
                  <a:cubicBezTo>
                    <a:pt x="115" y="5"/>
                    <a:pt x="115" y="5"/>
                    <a:pt x="115" y="5"/>
                  </a:cubicBezTo>
                  <a:cubicBezTo>
                    <a:pt x="115" y="5"/>
                    <a:pt x="115" y="5"/>
                    <a:pt x="115" y="5"/>
                  </a:cubicBezTo>
                  <a:cubicBezTo>
                    <a:pt x="117" y="6"/>
                    <a:pt x="117" y="6"/>
                    <a:pt x="117" y="6"/>
                  </a:cubicBezTo>
                  <a:cubicBezTo>
                    <a:pt x="117" y="8"/>
                    <a:pt x="117" y="8"/>
                    <a:pt x="117" y="8"/>
                  </a:cubicBezTo>
                  <a:cubicBezTo>
                    <a:pt x="115" y="7"/>
                    <a:pt x="115" y="7"/>
                    <a:pt x="115" y="7"/>
                  </a:cubicBezTo>
                  <a:lnTo>
                    <a:pt x="115" y="5"/>
                  </a:lnTo>
                  <a:close/>
                  <a:moveTo>
                    <a:pt x="115" y="7"/>
                  </a:moveTo>
                  <a:cubicBezTo>
                    <a:pt x="115" y="7"/>
                    <a:pt x="115" y="7"/>
                    <a:pt x="115" y="7"/>
                  </a:cubicBezTo>
                  <a:cubicBezTo>
                    <a:pt x="117" y="8"/>
                    <a:pt x="117" y="8"/>
                    <a:pt x="117" y="8"/>
                  </a:cubicBezTo>
                  <a:cubicBezTo>
                    <a:pt x="117" y="8"/>
                    <a:pt x="117" y="8"/>
                    <a:pt x="117" y="8"/>
                  </a:cubicBezTo>
                  <a:cubicBezTo>
                    <a:pt x="115" y="8"/>
                    <a:pt x="115" y="8"/>
                    <a:pt x="115" y="8"/>
                  </a:cubicBezTo>
                  <a:lnTo>
                    <a:pt x="115" y="7"/>
                  </a:lnTo>
                  <a:close/>
                  <a:moveTo>
                    <a:pt x="115" y="8"/>
                  </a:moveTo>
                  <a:cubicBezTo>
                    <a:pt x="115" y="8"/>
                    <a:pt x="115" y="8"/>
                    <a:pt x="115" y="8"/>
                  </a:cubicBezTo>
                  <a:cubicBezTo>
                    <a:pt x="117" y="9"/>
                    <a:pt x="117" y="9"/>
                    <a:pt x="117" y="9"/>
                  </a:cubicBezTo>
                  <a:cubicBezTo>
                    <a:pt x="117" y="9"/>
                    <a:pt x="117" y="9"/>
                    <a:pt x="117" y="9"/>
                  </a:cubicBezTo>
                  <a:cubicBezTo>
                    <a:pt x="115" y="8"/>
                    <a:pt x="115" y="8"/>
                    <a:pt x="115" y="8"/>
                  </a:cubicBezTo>
                  <a:close/>
                  <a:moveTo>
                    <a:pt x="115" y="9"/>
                  </a:moveTo>
                  <a:cubicBezTo>
                    <a:pt x="115" y="9"/>
                    <a:pt x="115" y="9"/>
                    <a:pt x="115" y="9"/>
                  </a:cubicBezTo>
                  <a:cubicBezTo>
                    <a:pt x="117" y="9"/>
                    <a:pt x="117" y="9"/>
                    <a:pt x="117" y="9"/>
                  </a:cubicBezTo>
                  <a:cubicBezTo>
                    <a:pt x="117" y="11"/>
                    <a:pt x="117" y="11"/>
                    <a:pt x="117" y="11"/>
                  </a:cubicBezTo>
                  <a:cubicBezTo>
                    <a:pt x="115" y="10"/>
                    <a:pt x="115" y="10"/>
                    <a:pt x="115" y="10"/>
                  </a:cubicBezTo>
                  <a:lnTo>
                    <a:pt x="115" y="9"/>
                  </a:lnTo>
                  <a:close/>
                  <a:moveTo>
                    <a:pt x="115" y="10"/>
                  </a:moveTo>
                  <a:cubicBezTo>
                    <a:pt x="115" y="10"/>
                    <a:pt x="115" y="10"/>
                    <a:pt x="115" y="10"/>
                  </a:cubicBezTo>
                  <a:cubicBezTo>
                    <a:pt x="117" y="11"/>
                    <a:pt x="117" y="11"/>
                    <a:pt x="117" y="11"/>
                  </a:cubicBezTo>
                  <a:cubicBezTo>
                    <a:pt x="117" y="12"/>
                    <a:pt x="117" y="12"/>
                    <a:pt x="117" y="12"/>
                  </a:cubicBezTo>
                  <a:cubicBezTo>
                    <a:pt x="115" y="11"/>
                    <a:pt x="115" y="11"/>
                    <a:pt x="115" y="11"/>
                  </a:cubicBezTo>
                  <a:lnTo>
                    <a:pt x="115" y="10"/>
                  </a:lnTo>
                  <a:close/>
                  <a:moveTo>
                    <a:pt x="115" y="11"/>
                  </a:moveTo>
                  <a:cubicBezTo>
                    <a:pt x="115" y="11"/>
                    <a:pt x="115" y="11"/>
                    <a:pt x="115" y="11"/>
                  </a:cubicBezTo>
                  <a:cubicBezTo>
                    <a:pt x="117" y="12"/>
                    <a:pt x="117" y="12"/>
                    <a:pt x="117" y="12"/>
                  </a:cubicBezTo>
                  <a:cubicBezTo>
                    <a:pt x="117" y="12"/>
                    <a:pt x="117" y="12"/>
                    <a:pt x="117" y="12"/>
                  </a:cubicBezTo>
                  <a:cubicBezTo>
                    <a:pt x="115" y="12"/>
                    <a:pt x="115" y="12"/>
                    <a:pt x="115" y="12"/>
                  </a:cubicBezTo>
                  <a:lnTo>
                    <a:pt x="115" y="11"/>
                  </a:lnTo>
                  <a:close/>
                  <a:moveTo>
                    <a:pt x="115" y="12"/>
                  </a:moveTo>
                  <a:cubicBezTo>
                    <a:pt x="115" y="12"/>
                    <a:pt x="115" y="12"/>
                    <a:pt x="115" y="12"/>
                  </a:cubicBezTo>
                  <a:cubicBezTo>
                    <a:pt x="117" y="12"/>
                    <a:pt x="117" y="12"/>
                    <a:pt x="117" y="12"/>
                  </a:cubicBezTo>
                  <a:cubicBezTo>
                    <a:pt x="117" y="14"/>
                    <a:pt x="117" y="14"/>
                    <a:pt x="117" y="14"/>
                  </a:cubicBezTo>
                  <a:cubicBezTo>
                    <a:pt x="115" y="13"/>
                    <a:pt x="115" y="13"/>
                    <a:pt x="115" y="13"/>
                  </a:cubicBezTo>
                  <a:lnTo>
                    <a:pt x="115" y="12"/>
                  </a:lnTo>
                  <a:close/>
                  <a:moveTo>
                    <a:pt x="115" y="13"/>
                  </a:moveTo>
                  <a:cubicBezTo>
                    <a:pt x="115" y="13"/>
                    <a:pt x="115" y="13"/>
                    <a:pt x="115" y="13"/>
                  </a:cubicBezTo>
                  <a:cubicBezTo>
                    <a:pt x="117" y="14"/>
                    <a:pt x="117" y="14"/>
                    <a:pt x="117" y="14"/>
                  </a:cubicBezTo>
                  <a:cubicBezTo>
                    <a:pt x="117" y="14"/>
                    <a:pt x="117" y="14"/>
                    <a:pt x="117" y="14"/>
                  </a:cubicBezTo>
                  <a:cubicBezTo>
                    <a:pt x="115" y="14"/>
                    <a:pt x="115" y="14"/>
                    <a:pt x="115" y="14"/>
                  </a:cubicBezTo>
                  <a:lnTo>
                    <a:pt x="115" y="13"/>
                  </a:lnTo>
                  <a:close/>
                  <a:moveTo>
                    <a:pt x="115" y="14"/>
                  </a:moveTo>
                  <a:cubicBezTo>
                    <a:pt x="115" y="14"/>
                    <a:pt x="115" y="14"/>
                    <a:pt x="115" y="14"/>
                  </a:cubicBezTo>
                  <a:cubicBezTo>
                    <a:pt x="117" y="15"/>
                    <a:pt x="117" y="15"/>
                    <a:pt x="117" y="15"/>
                  </a:cubicBezTo>
                  <a:cubicBezTo>
                    <a:pt x="117" y="15"/>
                    <a:pt x="117" y="15"/>
                    <a:pt x="117" y="15"/>
                  </a:cubicBezTo>
                  <a:cubicBezTo>
                    <a:pt x="115" y="15"/>
                    <a:pt x="115" y="15"/>
                    <a:pt x="115" y="15"/>
                  </a:cubicBezTo>
                  <a:lnTo>
                    <a:pt x="115" y="14"/>
                  </a:lnTo>
                  <a:close/>
                  <a:moveTo>
                    <a:pt x="115" y="15"/>
                  </a:moveTo>
                  <a:cubicBezTo>
                    <a:pt x="115" y="15"/>
                    <a:pt x="115" y="15"/>
                    <a:pt x="115" y="15"/>
                  </a:cubicBezTo>
                  <a:cubicBezTo>
                    <a:pt x="117" y="15"/>
                    <a:pt x="117" y="15"/>
                    <a:pt x="117" y="15"/>
                  </a:cubicBezTo>
                  <a:cubicBezTo>
                    <a:pt x="117" y="17"/>
                    <a:pt x="117" y="17"/>
                    <a:pt x="117" y="17"/>
                  </a:cubicBezTo>
                  <a:cubicBezTo>
                    <a:pt x="115" y="16"/>
                    <a:pt x="115" y="16"/>
                    <a:pt x="115" y="16"/>
                  </a:cubicBezTo>
                  <a:lnTo>
                    <a:pt x="115" y="15"/>
                  </a:lnTo>
                  <a:close/>
                  <a:moveTo>
                    <a:pt x="115" y="17"/>
                  </a:moveTo>
                  <a:cubicBezTo>
                    <a:pt x="115" y="17"/>
                    <a:pt x="115" y="17"/>
                    <a:pt x="115" y="17"/>
                  </a:cubicBezTo>
                  <a:cubicBezTo>
                    <a:pt x="117" y="17"/>
                    <a:pt x="117" y="17"/>
                    <a:pt x="117" y="17"/>
                  </a:cubicBezTo>
                  <a:cubicBezTo>
                    <a:pt x="117" y="18"/>
                    <a:pt x="117" y="18"/>
                    <a:pt x="117" y="18"/>
                  </a:cubicBezTo>
                  <a:cubicBezTo>
                    <a:pt x="115" y="17"/>
                    <a:pt x="115" y="17"/>
                    <a:pt x="115" y="17"/>
                  </a:cubicBezTo>
                  <a:close/>
                  <a:moveTo>
                    <a:pt x="115" y="17"/>
                  </a:moveTo>
                  <a:cubicBezTo>
                    <a:pt x="115" y="17"/>
                    <a:pt x="115" y="17"/>
                    <a:pt x="115" y="17"/>
                  </a:cubicBezTo>
                  <a:cubicBezTo>
                    <a:pt x="117" y="18"/>
                    <a:pt x="117" y="18"/>
                    <a:pt x="117" y="18"/>
                  </a:cubicBezTo>
                  <a:cubicBezTo>
                    <a:pt x="117" y="18"/>
                    <a:pt x="117" y="18"/>
                    <a:pt x="117" y="18"/>
                  </a:cubicBezTo>
                  <a:cubicBezTo>
                    <a:pt x="115" y="18"/>
                    <a:pt x="115" y="18"/>
                    <a:pt x="115" y="18"/>
                  </a:cubicBezTo>
                  <a:lnTo>
                    <a:pt x="115" y="17"/>
                  </a:lnTo>
                  <a:close/>
                  <a:moveTo>
                    <a:pt x="115" y="18"/>
                  </a:moveTo>
                  <a:cubicBezTo>
                    <a:pt x="115" y="18"/>
                    <a:pt x="115" y="18"/>
                    <a:pt x="115" y="18"/>
                  </a:cubicBezTo>
                  <a:cubicBezTo>
                    <a:pt x="117" y="18"/>
                    <a:pt x="117" y="18"/>
                    <a:pt x="117" y="18"/>
                  </a:cubicBezTo>
                  <a:cubicBezTo>
                    <a:pt x="117" y="20"/>
                    <a:pt x="117" y="20"/>
                    <a:pt x="117" y="20"/>
                  </a:cubicBezTo>
                  <a:cubicBezTo>
                    <a:pt x="115" y="19"/>
                    <a:pt x="115" y="19"/>
                    <a:pt x="115" y="19"/>
                  </a:cubicBezTo>
                  <a:lnTo>
                    <a:pt x="115" y="18"/>
                  </a:lnTo>
                  <a:close/>
                  <a:moveTo>
                    <a:pt x="115" y="19"/>
                  </a:moveTo>
                  <a:cubicBezTo>
                    <a:pt x="115" y="19"/>
                    <a:pt x="115" y="19"/>
                    <a:pt x="115" y="19"/>
                  </a:cubicBezTo>
                  <a:cubicBezTo>
                    <a:pt x="117" y="20"/>
                    <a:pt x="117" y="20"/>
                    <a:pt x="117" y="20"/>
                  </a:cubicBezTo>
                  <a:cubicBezTo>
                    <a:pt x="117" y="20"/>
                    <a:pt x="117" y="20"/>
                    <a:pt x="117" y="20"/>
                  </a:cubicBezTo>
                  <a:cubicBezTo>
                    <a:pt x="115" y="20"/>
                    <a:pt x="115" y="20"/>
                    <a:pt x="115" y="20"/>
                  </a:cubicBezTo>
                  <a:lnTo>
                    <a:pt x="115" y="19"/>
                  </a:lnTo>
                  <a:close/>
                  <a:moveTo>
                    <a:pt x="115" y="20"/>
                  </a:moveTo>
                  <a:cubicBezTo>
                    <a:pt x="115" y="20"/>
                    <a:pt x="115" y="20"/>
                    <a:pt x="115" y="20"/>
                  </a:cubicBezTo>
                  <a:cubicBezTo>
                    <a:pt x="117" y="21"/>
                    <a:pt x="117" y="21"/>
                    <a:pt x="117" y="21"/>
                  </a:cubicBezTo>
                  <a:cubicBezTo>
                    <a:pt x="117" y="21"/>
                    <a:pt x="117" y="21"/>
                    <a:pt x="117" y="21"/>
                  </a:cubicBezTo>
                  <a:cubicBezTo>
                    <a:pt x="115" y="21"/>
                    <a:pt x="115" y="21"/>
                    <a:pt x="115" y="21"/>
                  </a:cubicBezTo>
                  <a:lnTo>
                    <a:pt x="115" y="20"/>
                  </a:lnTo>
                  <a:close/>
                  <a:moveTo>
                    <a:pt x="115" y="21"/>
                  </a:moveTo>
                  <a:cubicBezTo>
                    <a:pt x="115" y="21"/>
                    <a:pt x="115" y="21"/>
                    <a:pt x="115" y="21"/>
                  </a:cubicBezTo>
                  <a:cubicBezTo>
                    <a:pt x="117" y="21"/>
                    <a:pt x="117" y="21"/>
                    <a:pt x="117" y="21"/>
                  </a:cubicBezTo>
                  <a:cubicBezTo>
                    <a:pt x="117" y="23"/>
                    <a:pt x="117" y="23"/>
                    <a:pt x="117" y="23"/>
                  </a:cubicBezTo>
                  <a:cubicBezTo>
                    <a:pt x="115" y="22"/>
                    <a:pt x="115" y="22"/>
                    <a:pt x="115" y="22"/>
                  </a:cubicBezTo>
                  <a:lnTo>
                    <a:pt x="115" y="21"/>
                  </a:lnTo>
                  <a:close/>
                  <a:moveTo>
                    <a:pt x="115" y="23"/>
                  </a:moveTo>
                  <a:cubicBezTo>
                    <a:pt x="115" y="23"/>
                    <a:pt x="115" y="23"/>
                    <a:pt x="115" y="23"/>
                  </a:cubicBezTo>
                  <a:cubicBezTo>
                    <a:pt x="117" y="23"/>
                    <a:pt x="117" y="23"/>
                    <a:pt x="117" y="23"/>
                  </a:cubicBezTo>
                  <a:cubicBezTo>
                    <a:pt x="117" y="23"/>
                    <a:pt x="117" y="23"/>
                    <a:pt x="117" y="23"/>
                  </a:cubicBezTo>
                  <a:cubicBezTo>
                    <a:pt x="115" y="23"/>
                    <a:pt x="115" y="23"/>
                    <a:pt x="115" y="23"/>
                  </a:cubicBezTo>
                  <a:close/>
                  <a:moveTo>
                    <a:pt x="115" y="23"/>
                  </a:moveTo>
                  <a:cubicBezTo>
                    <a:pt x="115" y="23"/>
                    <a:pt x="115" y="23"/>
                    <a:pt x="115" y="23"/>
                  </a:cubicBezTo>
                  <a:cubicBezTo>
                    <a:pt x="117" y="24"/>
                    <a:pt x="117" y="24"/>
                    <a:pt x="117" y="24"/>
                  </a:cubicBezTo>
                  <a:cubicBezTo>
                    <a:pt x="117" y="24"/>
                    <a:pt x="117" y="24"/>
                    <a:pt x="117" y="24"/>
                  </a:cubicBezTo>
                  <a:cubicBezTo>
                    <a:pt x="115" y="24"/>
                    <a:pt x="115" y="24"/>
                    <a:pt x="115" y="24"/>
                  </a:cubicBezTo>
                  <a:lnTo>
                    <a:pt x="115" y="23"/>
                  </a:lnTo>
                  <a:close/>
                  <a:moveTo>
                    <a:pt x="115" y="24"/>
                  </a:moveTo>
                  <a:cubicBezTo>
                    <a:pt x="115" y="24"/>
                    <a:pt x="115" y="24"/>
                    <a:pt x="115" y="24"/>
                  </a:cubicBezTo>
                  <a:cubicBezTo>
                    <a:pt x="117" y="24"/>
                    <a:pt x="117" y="24"/>
                    <a:pt x="117" y="24"/>
                  </a:cubicBezTo>
                  <a:cubicBezTo>
                    <a:pt x="117" y="26"/>
                    <a:pt x="117" y="26"/>
                    <a:pt x="117" y="26"/>
                  </a:cubicBezTo>
                  <a:cubicBezTo>
                    <a:pt x="115" y="25"/>
                    <a:pt x="115" y="25"/>
                    <a:pt x="115" y="25"/>
                  </a:cubicBezTo>
                  <a:lnTo>
                    <a:pt x="115" y="24"/>
                  </a:lnTo>
                  <a:close/>
                  <a:moveTo>
                    <a:pt x="115" y="25"/>
                  </a:moveTo>
                  <a:cubicBezTo>
                    <a:pt x="115" y="25"/>
                    <a:pt x="115" y="25"/>
                    <a:pt x="115" y="25"/>
                  </a:cubicBezTo>
                  <a:cubicBezTo>
                    <a:pt x="117" y="26"/>
                    <a:pt x="117" y="26"/>
                    <a:pt x="117" y="26"/>
                  </a:cubicBezTo>
                  <a:cubicBezTo>
                    <a:pt x="117" y="26"/>
                    <a:pt x="117" y="26"/>
                    <a:pt x="117" y="26"/>
                  </a:cubicBezTo>
                  <a:cubicBezTo>
                    <a:pt x="115" y="26"/>
                    <a:pt x="115" y="26"/>
                    <a:pt x="115" y="26"/>
                  </a:cubicBezTo>
                  <a:lnTo>
                    <a:pt x="115" y="25"/>
                  </a:lnTo>
                  <a:close/>
                  <a:moveTo>
                    <a:pt x="115" y="26"/>
                  </a:moveTo>
                  <a:cubicBezTo>
                    <a:pt x="115" y="26"/>
                    <a:pt x="115" y="26"/>
                    <a:pt x="115" y="26"/>
                  </a:cubicBezTo>
                  <a:cubicBezTo>
                    <a:pt x="117" y="27"/>
                    <a:pt x="117" y="27"/>
                    <a:pt x="117" y="27"/>
                  </a:cubicBezTo>
                  <a:cubicBezTo>
                    <a:pt x="117" y="27"/>
                    <a:pt x="117" y="27"/>
                    <a:pt x="117" y="27"/>
                  </a:cubicBezTo>
                  <a:cubicBezTo>
                    <a:pt x="115" y="27"/>
                    <a:pt x="115" y="27"/>
                    <a:pt x="115" y="27"/>
                  </a:cubicBezTo>
                  <a:lnTo>
                    <a:pt x="115" y="26"/>
                  </a:lnTo>
                  <a:close/>
                  <a:moveTo>
                    <a:pt x="115" y="27"/>
                  </a:moveTo>
                  <a:cubicBezTo>
                    <a:pt x="115" y="27"/>
                    <a:pt x="115" y="27"/>
                    <a:pt x="115" y="27"/>
                  </a:cubicBezTo>
                  <a:cubicBezTo>
                    <a:pt x="117" y="27"/>
                    <a:pt x="117" y="27"/>
                    <a:pt x="117" y="27"/>
                  </a:cubicBezTo>
                  <a:cubicBezTo>
                    <a:pt x="117" y="29"/>
                    <a:pt x="117" y="29"/>
                    <a:pt x="117" y="29"/>
                  </a:cubicBezTo>
                  <a:cubicBezTo>
                    <a:pt x="115" y="28"/>
                    <a:pt x="115" y="28"/>
                    <a:pt x="115" y="28"/>
                  </a:cubicBezTo>
                  <a:lnTo>
                    <a:pt x="115" y="27"/>
                  </a:lnTo>
                  <a:close/>
                  <a:moveTo>
                    <a:pt x="115" y="29"/>
                  </a:moveTo>
                  <a:cubicBezTo>
                    <a:pt x="115" y="29"/>
                    <a:pt x="115" y="29"/>
                    <a:pt x="115" y="29"/>
                  </a:cubicBezTo>
                  <a:cubicBezTo>
                    <a:pt x="117" y="29"/>
                    <a:pt x="117" y="29"/>
                    <a:pt x="117" y="29"/>
                  </a:cubicBezTo>
                  <a:cubicBezTo>
                    <a:pt x="117" y="29"/>
                    <a:pt x="117" y="29"/>
                    <a:pt x="117" y="29"/>
                  </a:cubicBezTo>
                  <a:cubicBezTo>
                    <a:pt x="115" y="29"/>
                    <a:pt x="115" y="29"/>
                    <a:pt x="115" y="29"/>
                  </a:cubicBezTo>
                  <a:close/>
                  <a:moveTo>
                    <a:pt x="115" y="29"/>
                  </a:moveTo>
                  <a:cubicBezTo>
                    <a:pt x="115" y="29"/>
                    <a:pt x="115" y="29"/>
                    <a:pt x="115" y="29"/>
                  </a:cubicBezTo>
                  <a:cubicBezTo>
                    <a:pt x="117" y="30"/>
                    <a:pt x="117" y="30"/>
                    <a:pt x="117" y="30"/>
                  </a:cubicBezTo>
                  <a:cubicBezTo>
                    <a:pt x="117" y="30"/>
                    <a:pt x="117" y="30"/>
                    <a:pt x="117" y="30"/>
                  </a:cubicBezTo>
                  <a:cubicBezTo>
                    <a:pt x="115" y="30"/>
                    <a:pt x="115" y="30"/>
                    <a:pt x="115" y="30"/>
                  </a:cubicBezTo>
                  <a:lnTo>
                    <a:pt x="115" y="29"/>
                  </a:lnTo>
                  <a:close/>
                  <a:moveTo>
                    <a:pt x="115" y="30"/>
                  </a:moveTo>
                  <a:cubicBezTo>
                    <a:pt x="115" y="30"/>
                    <a:pt x="115" y="30"/>
                    <a:pt x="115" y="30"/>
                  </a:cubicBezTo>
                  <a:cubicBezTo>
                    <a:pt x="117" y="30"/>
                    <a:pt x="117" y="30"/>
                    <a:pt x="117" y="30"/>
                  </a:cubicBezTo>
                  <a:cubicBezTo>
                    <a:pt x="117" y="32"/>
                    <a:pt x="117" y="32"/>
                    <a:pt x="117" y="32"/>
                  </a:cubicBezTo>
                  <a:cubicBezTo>
                    <a:pt x="115" y="31"/>
                    <a:pt x="115" y="31"/>
                    <a:pt x="115" y="31"/>
                  </a:cubicBezTo>
                  <a:lnTo>
                    <a:pt x="115" y="30"/>
                  </a:lnTo>
                  <a:close/>
                  <a:moveTo>
                    <a:pt x="115" y="32"/>
                  </a:moveTo>
                  <a:cubicBezTo>
                    <a:pt x="115" y="32"/>
                    <a:pt x="115" y="32"/>
                    <a:pt x="115" y="32"/>
                  </a:cubicBezTo>
                  <a:cubicBezTo>
                    <a:pt x="117" y="32"/>
                    <a:pt x="117" y="32"/>
                    <a:pt x="117" y="32"/>
                  </a:cubicBezTo>
                  <a:cubicBezTo>
                    <a:pt x="117" y="33"/>
                    <a:pt x="117" y="33"/>
                    <a:pt x="117" y="33"/>
                  </a:cubicBezTo>
                  <a:cubicBezTo>
                    <a:pt x="115" y="32"/>
                    <a:pt x="115" y="32"/>
                    <a:pt x="115" y="32"/>
                  </a:cubicBezTo>
                  <a:close/>
                  <a:moveTo>
                    <a:pt x="115" y="32"/>
                  </a:moveTo>
                  <a:cubicBezTo>
                    <a:pt x="115" y="32"/>
                    <a:pt x="115" y="32"/>
                    <a:pt x="115" y="32"/>
                  </a:cubicBezTo>
                  <a:cubicBezTo>
                    <a:pt x="117" y="33"/>
                    <a:pt x="117" y="33"/>
                    <a:pt x="117" y="33"/>
                  </a:cubicBezTo>
                  <a:cubicBezTo>
                    <a:pt x="117" y="33"/>
                    <a:pt x="117" y="33"/>
                    <a:pt x="117" y="33"/>
                  </a:cubicBezTo>
                  <a:cubicBezTo>
                    <a:pt x="115" y="33"/>
                    <a:pt x="115" y="33"/>
                    <a:pt x="115" y="33"/>
                  </a:cubicBezTo>
                  <a:lnTo>
                    <a:pt x="115" y="32"/>
                  </a:lnTo>
                  <a:close/>
                  <a:moveTo>
                    <a:pt x="114" y="6"/>
                  </a:moveTo>
                  <a:cubicBezTo>
                    <a:pt x="114" y="6"/>
                    <a:pt x="114" y="6"/>
                    <a:pt x="114" y="6"/>
                  </a:cubicBezTo>
                  <a:cubicBezTo>
                    <a:pt x="115" y="5"/>
                    <a:pt x="115" y="5"/>
                    <a:pt x="115" y="5"/>
                  </a:cubicBezTo>
                  <a:cubicBezTo>
                    <a:pt x="115" y="7"/>
                    <a:pt x="115" y="7"/>
                    <a:pt x="115" y="7"/>
                  </a:cubicBezTo>
                  <a:cubicBezTo>
                    <a:pt x="114" y="7"/>
                    <a:pt x="114" y="7"/>
                    <a:pt x="114" y="7"/>
                  </a:cubicBezTo>
                  <a:lnTo>
                    <a:pt x="114" y="6"/>
                  </a:lnTo>
                  <a:close/>
                  <a:moveTo>
                    <a:pt x="114" y="7"/>
                  </a:moveTo>
                  <a:cubicBezTo>
                    <a:pt x="114" y="7"/>
                    <a:pt x="114" y="7"/>
                    <a:pt x="114" y="7"/>
                  </a:cubicBezTo>
                  <a:cubicBezTo>
                    <a:pt x="115" y="7"/>
                    <a:pt x="115" y="7"/>
                    <a:pt x="115" y="7"/>
                  </a:cubicBezTo>
                  <a:cubicBezTo>
                    <a:pt x="115" y="8"/>
                    <a:pt x="115" y="8"/>
                    <a:pt x="115" y="8"/>
                  </a:cubicBezTo>
                  <a:cubicBezTo>
                    <a:pt x="114" y="8"/>
                    <a:pt x="114" y="8"/>
                    <a:pt x="114" y="8"/>
                  </a:cubicBezTo>
                  <a:lnTo>
                    <a:pt x="114" y="7"/>
                  </a:lnTo>
                  <a:close/>
                  <a:moveTo>
                    <a:pt x="114" y="8"/>
                  </a:moveTo>
                  <a:cubicBezTo>
                    <a:pt x="114" y="8"/>
                    <a:pt x="114" y="8"/>
                    <a:pt x="114" y="8"/>
                  </a:cubicBezTo>
                  <a:cubicBezTo>
                    <a:pt x="115" y="8"/>
                    <a:pt x="115" y="8"/>
                    <a:pt x="115" y="8"/>
                  </a:cubicBezTo>
                  <a:cubicBezTo>
                    <a:pt x="115" y="8"/>
                    <a:pt x="115" y="8"/>
                    <a:pt x="115" y="8"/>
                  </a:cubicBezTo>
                  <a:cubicBezTo>
                    <a:pt x="114" y="9"/>
                    <a:pt x="114" y="9"/>
                    <a:pt x="114" y="9"/>
                  </a:cubicBezTo>
                  <a:lnTo>
                    <a:pt x="114" y="8"/>
                  </a:lnTo>
                  <a:close/>
                  <a:moveTo>
                    <a:pt x="114" y="9"/>
                  </a:moveTo>
                  <a:cubicBezTo>
                    <a:pt x="114" y="9"/>
                    <a:pt x="114" y="9"/>
                    <a:pt x="114" y="9"/>
                  </a:cubicBezTo>
                  <a:cubicBezTo>
                    <a:pt x="115" y="9"/>
                    <a:pt x="115" y="9"/>
                    <a:pt x="115" y="9"/>
                  </a:cubicBezTo>
                  <a:cubicBezTo>
                    <a:pt x="115" y="10"/>
                    <a:pt x="115" y="10"/>
                    <a:pt x="115" y="10"/>
                  </a:cubicBezTo>
                  <a:cubicBezTo>
                    <a:pt x="114" y="10"/>
                    <a:pt x="114" y="10"/>
                    <a:pt x="114" y="10"/>
                  </a:cubicBezTo>
                  <a:lnTo>
                    <a:pt x="114" y="9"/>
                  </a:lnTo>
                  <a:close/>
                  <a:moveTo>
                    <a:pt x="114" y="11"/>
                  </a:moveTo>
                  <a:cubicBezTo>
                    <a:pt x="114" y="11"/>
                    <a:pt x="114" y="11"/>
                    <a:pt x="114" y="11"/>
                  </a:cubicBezTo>
                  <a:cubicBezTo>
                    <a:pt x="115" y="10"/>
                    <a:pt x="115" y="10"/>
                    <a:pt x="115" y="10"/>
                  </a:cubicBezTo>
                  <a:cubicBezTo>
                    <a:pt x="115" y="11"/>
                    <a:pt x="115" y="11"/>
                    <a:pt x="115" y="11"/>
                  </a:cubicBezTo>
                  <a:cubicBezTo>
                    <a:pt x="114" y="11"/>
                    <a:pt x="114" y="11"/>
                    <a:pt x="114" y="11"/>
                  </a:cubicBezTo>
                  <a:close/>
                  <a:moveTo>
                    <a:pt x="114" y="11"/>
                  </a:moveTo>
                  <a:cubicBezTo>
                    <a:pt x="114" y="11"/>
                    <a:pt x="114" y="11"/>
                    <a:pt x="114" y="11"/>
                  </a:cubicBezTo>
                  <a:cubicBezTo>
                    <a:pt x="115" y="11"/>
                    <a:pt x="115" y="11"/>
                    <a:pt x="115" y="11"/>
                  </a:cubicBezTo>
                  <a:cubicBezTo>
                    <a:pt x="115" y="12"/>
                    <a:pt x="115" y="12"/>
                    <a:pt x="115" y="12"/>
                  </a:cubicBezTo>
                  <a:cubicBezTo>
                    <a:pt x="114" y="12"/>
                    <a:pt x="114" y="12"/>
                    <a:pt x="114" y="12"/>
                  </a:cubicBezTo>
                  <a:lnTo>
                    <a:pt x="114" y="11"/>
                  </a:lnTo>
                  <a:close/>
                  <a:moveTo>
                    <a:pt x="114" y="12"/>
                  </a:moveTo>
                  <a:cubicBezTo>
                    <a:pt x="114" y="12"/>
                    <a:pt x="114" y="12"/>
                    <a:pt x="114" y="12"/>
                  </a:cubicBezTo>
                  <a:cubicBezTo>
                    <a:pt x="115" y="12"/>
                    <a:pt x="115" y="12"/>
                    <a:pt x="115" y="12"/>
                  </a:cubicBezTo>
                  <a:cubicBezTo>
                    <a:pt x="115" y="13"/>
                    <a:pt x="115" y="13"/>
                    <a:pt x="115" y="13"/>
                  </a:cubicBezTo>
                  <a:cubicBezTo>
                    <a:pt x="114" y="13"/>
                    <a:pt x="114" y="13"/>
                    <a:pt x="114" y="13"/>
                  </a:cubicBezTo>
                  <a:lnTo>
                    <a:pt x="114" y="12"/>
                  </a:lnTo>
                  <a:close/>
                  <a:moveTo>
                    <a:pt x="114" y="13"/>
                  </a:moveTo>
                  <a:cubicBezTo>
                    <a:pt x="114" y="13"/>
                    <a:pt x="114" y="13"/>
                    <a:pt x="114" y="13"/>
                  </a:cubicBezTo>
                  <a:cubicBezTo>
                    <a:pt x="115" y="13"/>
                    <a:pt x="115" y="13"/>
                    <a:pt x="115" y="13"/>
                  </a:cubicBezTo>
                  <a:cubicBezTo>
                    <a:pt x="115" y="14"/>
                    <a:pt x="115" y="14"/>
                    <a:pt x="115" y="14"/>
                  </a:cubicBezTo>
                  <a:cubicBezTo>
                    <a:pt x="114" y="14"/>
                    <a:pt x="114" y="14"/>
                    <a:pt x="114" y="14"/>
                  </a:cubicBezTo>
                  <a:lnTo>
                    <a:pt x="114" y="13"/>
                  </a:lnTo>
                  <a:close/>
                  <a:moveTo>
                    <a:pt x="114" y="14"/>
                  </a:moveTo>
                  <a:cubicBezTo>
                    <a:pt x="114" y="14"/>
                    <a:pt x="114" y="14"/>
                    <a:pt x="114" y="14"/>
                  </a:cubicBezTo>
                  <a:cubicBezTo>
                    <a:pt x="115" y="14"/>
                    <a:pt x="115" y="14"/>
                    <a:pt x="115" y="14"/>
                  </a:cubicBezTo>
                  <a:cubicBezTo>
                    <a:pt x="115" y="14"/>
                    <a:pt x="115" y="14"/>
                    <a:pt x="115" y="14"/>
                  </a:cubicBezTo>
                  <a:cubicBezTo>
                    <a:pt x="114" y="15"/>
                    <a:pt x="114" y="15"/>
                    <a:pt x="114" y="15"/>
                  </a:cubicBezTo>
                  <a:lnTo>
                    <a:pt x="114" y="14"/>
                  </a:lnTo>
                  <a:close/>
                  <a:moveTo>
                    <a:pt x="114" y="15"/>
                  </a:moveTo>
                  <a:cubicBezTo>
                    <a:pt x="114" y="15"/>
                    <a:pt x="114" y="15"/>
                    <a:pt x="114" y="15"/>
                  </a:cubicBezTo>
                  <a:cubicBezTo>
                    <a:pt x="115" y="15"/>
                    <a:pt x="115" y="15"/>
                    <a:pt x="115" y="15"/>
                  </a:cubicBezTo>
                  <a:cubicBezTo>
                    <a:pt x="115" y="16"/>
                    <a:pt x="115" y="16"/>
                    <a:pt x="115" y="16"/>
                  </a:cubicBezTo>
                  <a:cubicBezTo>
                    <a:pt x="114" y="17"/>
                    <a:pt x="114" y="17"/>
                    <a:pt x="114" y="17"/>
                  </a:cubicBezTo>
                  <a:lnTo>
                    <a:pt x="114" y="15"/>
                  </a:lnTo>
                  <a:close/>
                  <a:moveTo>
                    <a:pt x="114" y="17"/>
                  </a:moveTo>
                  <a:cubicBezTo>
                    <a:pt x="114" y="17"/>
                    <a:pt x="114" y="17"/>
                    <a:pt x="114" y="17"/>
                  </a:cubicBezTo>
                  <a:cubicBezTo>
                    <a:pt x="115" y="16"/>
                    <a:pt x="115" y="16"/>
                    <a:pt x="115" y="16"/>
                  </a:cubicBezTo>
                  <a:cubicBezTo>
                    <a:pt x="115" y="17"/>
                    <a:pt x="115" y="17"/>
                    <a:pt x="115" y="17"/>
                  </a:cubicBezTo>
                  <a:cubicBezTo>
                    <a:pt x="114" y="17"/>
                    <a:pt x="114" y="17"/>
                    <a:pt x="114" y="17"/>
                  </a:cubicBezTo>
                  <a:close/>
                  <a:moveTo>
                    <a:pt x="114" y="17"/>
                  </a:moveTo>
                  <a:cubicBezTo>
                    <a:pt x="114" y="17"/>
                    <a:pt x="114" y="17"/>
                    <a:pt x="114" y="17"/>
                  </a:cubicBezTo>
                  <a:cubicBezTo>
                    <a:pt x="115" y="17"/>
                    <a:pt x="115" y="17"/>
                    <a:pt x="115" y="17"/>
                  </a:cubicBezTo>
                  <a:cubicBezTo>
                    <a:pt x="115" y="18"/>
                    <a:pt x="115" y="18"/>
                    <a:pt x="115" y="18"/>
                  </a:cubicBezTo>
                  <a:cubicBezTo>
                    <a:pt x="114" y="18"/>
                    <a:pt x="114" y="18"/>
                    <a:pt x="114" y="18"/>
                  </a:cubicBezTo>
                  <a:lnTo>
                    <a:pt x="114" y="17"/>
                  </a:lnTo>
                  <a:close/>
                  <a:moveTo>
                    <a:pt x="114" y="18"/>
                  </a:moveTo>
                  <a:cubicBezTo>
                    <a:pt x="114" y="18"/>
                    <a:pt x="114" y="18"/>
                    <a:pt x="114" y="18"/>
                  </a:cubicBezTo>
                  <a:cubicBezTo>
                    <a:pt x="115" y="18"/>
                    <a:pt x="115" y="18"/>
                    <a:pt x="115" y="18"/>
                  </a:cubicBezTo>
                  <a:cubicBezTo>
                    <a:pt x="115" y="19"/>
                    <a:pt x="115" y="19"/>
                    <a:pt x="115" y="19"/>
                  </a:cubicBezTo>
                  <a:cubicBezTo>
                    <a:pt x="114" y="19"/>
                    <a:pt x="114" y="19"/>
                    <a:pt x="114" y="19"/>
                  </a:cubicBezTo>
                  <a:lnTo>
                    <a:pt x="114" y="18"/>
                  </a:lnTo>
                  <a:close/>
                  <a:moveTo>
                    <a:pt x="114" y="20"/>
                  </a:moveTo>
                  <a:cubicBezTo>
                    <a:pt x="114" y="20"/>
                    <a:pt x="114" y="20"/>
                    <a:pt x="114" y="20"/>
                  </a:cubicBezTo>
                  <a:cubicBezTo>
                    <a:pt x="115" y="19"/>
                    <a:pt x="115" y="19"/>
                    <a:pt x="115" y="19"/>
                  </a:cubicBezTo>
                  <a:cubicBezTo>
                    <a:pt x="115" y="20"/>
                    <a:pt x="115" y="20"/>
                    <a:pt x="115" y="20"/>
                  </a:cubicBezTo>
                  <a:cubicBezTo>
                    <a:pt x="114" y="20"/>
                    <a:pt x="114" y="20"/>
                    <a:pt x="114" y="20"/>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4" y="21"/>
                  </a:moveTo>
                  <a:cubicBezTo>
                    <a:pt x="114" y="21"/>
                    <a:pt x="114" y="21"/>
                    <a:pt x="114" y="21"/>
                  </a:cubicBezTo>
                  <a:cubicBezTo>
                    <a:pt x="115" y="21"/>
                    <a:pt x="115" y="21"/>
                    <a:pt x="115" y="21"/>
                  </a:cubicBezTo>
                  <a:cubicBezTo>
                    <a:pt x="115" y="22"/>
                    <a:pt x="115" y="22"/>
                    <a:pt x="115" y="22"/>
                  </a:cubicBezTo>
                  <a:cubicBezTo>
                    <a:pt x="114" y="23"/>
                    <a:pt x="114" y="23"/>
                    <a:pt x="114" y="23"/>
                  </a:cubicBezTo>
                  <a:lnTo>
                    <a:pt x="114" y="21"/>
                  </a:lnTo>
                  <a:close/>
                  <a:moveTo>
                    <a:pt x="114" y="23"/>
                  </a:moveTo>
                  <a:cubicBezTo>
                    <a:pt x="114" y="23"/>
                    <a:pt x="114" y="23"/>
                    <a:pt x="114" y="23"/>
                  </a:cubicBezTo>
                  <a:cubicBezTo>
                    <a:pt x="115" y="23"/>
                    <a:pt x="115" y="23"/>
                    <a:pt x="115" y="23"/>
                  </a:cubicBezTo>
                  <a:cubicBezTo>
                    <a:pt x="115" y="23"/>
                    <a:pt x="115" y="23"/>
                    <a:pt x="115" y="23"/>
                  </a:cubicBezTo>
                  <a:cubicBezTo>
                    <a:pt x="114" y="23"/>
                    <a:pt x="114" y="23"/>
                    <a:pt x="114" y="23"/>
                  </a:cubicBezTo>
                  <a:close/>
                  <a:moveTo>
                    <a:pt x="114" y="23"/>
                  </a:moveTo>
                  <a:cubicBezTo>
                    <a:pt x="114" y="23"/>
                    <a:pt x="114" y="23"/>
                    <a:pt x="114" y="23"/>
                  </a:cubicBezTo>
                  <a:cubicBezTo>
                    <a:pt x="115" y="23"/>
                    <a:pt x="115" y="23"/>
                    <a:pt x="115" y="23"/>
                  </a:cubicBezTo>
                  <a:cubicBezTo>
                    <a:pt x="115" y="24"/>
                    <a:pt x="115" y="24"/>
                    <a:pt x="115" y="24"/>
                  </a:cubicBezTo>
                  <a:cubicBezTo>
                    <a:pt x="114" y="24"/>
                    <a:pt x="114" y="24"/>
                    <a:pt x="114" y="24"/>
                  </a:cubicBezTo>
                  <a:lnTo>
                    <a:pt x="114" y="23"/>
                  </a:lnTo>
                  <a:close/>
                  <a:moveTo>
                    <a:pt x="114" y="24"/>
                  </a:moveTo>
                  <a:cubicBezTo>
                    <a:pt x="114" y="24"/>
                    <a:pt x="114" y="24"/>
                    <a:pt x="114" y="24"/>
                  </a:cubicBezTo>
                  <a:cubicBezTo>
                    <a:pt x="115" y="24"/>
                    <a:pt x="115" y="24"/>
                    <a:pt x="115" y="24"/>
                  </a:cubicBezTo>
                  <a:cubicBezTo>
                    <a:pt x="115" y="25"/>
                    <a:pt x="115" y="25"/>
                    <a:pt x="115" y="25"/>
                  </a:cubicBezTo>
                  <a:cubicBezTo>
                    <a:pt x="114" y="25"/>
                    <a:pt x="114" y="25"/>
                    <a:pt x="114" y="25"/>
                  </a:cubicBezTo>
                  <a:lnTo>
                    <a:pt x="114" y="24"/>
                  </a:lnTo>
                  <a:close/>
                  <a:moveTo>
                    <a:pt x="114" y="26"/>
                  </a:moveTo>
                  <a:cubicBezTo>
                    <a:pt x="114" y="26"/>
                    <a:pt x="114" y="26"/>
                    <a:pt x="114" y="26"/>
                  </a:cubicBezTo>
                  <a:cubicBezTo>
                    <a:pt x="115" y="25"/>
                    <a:pt x="115" y="25"/>
                    <a:pt x="115" y="25"/>
                  </a:cubicBezTo>
                  <a:cubicBezTo>
                    <a:pt x="115" y="26"/>
                    <a:pt x="115" y="26"/>
                    <a:pt x="115" y="26"/>
                  </a:cubicBezTo>
                  <a:cubicBezTo>
                    <a:pt x="114" y="26"/>
                    <a:pt x="114" y="26"/>
                    <a:pt x="114" y="26"/>
                  </a:cubicBezTo>
                  <a:close/>
                  <a:moveTo>
                    <a:pt x="114" y="26"/>
                  </a:moveTo>
                  <a:cubicBezTo>
                    <a:pt x="114" y="26"/>
                    <a:pt x="114" y="26"/>
                    <a:pt x="114" y="26"/>
                  </a:cubicBezTo>
                  <a:cubicBezTo>
                    <a:pt x="115" y="26"/>
                    <a:pt x="115" y="26"/>
                    <a:pt x="115" y="26"/>
                  </a:cubicBezTo>
                  <a:cubicBezTo>
                    <a:pt x="115" y="27"/>
                    <a:pt x="115" y="27"/>
                    <a:pt x="115" y="27"/>
                  </a:cubicBezTo>
                  <a:cubicBezTo>
                    <a:pt x="114" y="27"/>
                    <a:pt x="114" y="27"/>
                    <a:pt x="114" y="27"/>
                  </a:cubicBezTo>
                  <a:lnTo>
                    <a:pt x="114" y="26"/>
                  </a:lnTo>
                  <a:close/>
                  <a:moveTo>
                    <a:pt x="114" y="27"/>
                  </a:moveTo>
                  <a:cubicBezTo>
                    <a:pt x="114" y="27"/>
                    <a:pt x="114" y="27"/>
                    <a:pt x="114" y="27"/>
                  </a:cubicBezTo>
                  <a:cubicBezTo>
                    <a:pt x="115" y="27"/>
                    <a:pt x="115" y="27"/>
                    <a:pt x="115" y="27"/>
                  </a:cubicBezTo>
                  <a:cubicBezTo>
                    <a:pt x="115" y="28"/>
                    <a:pt x="115" y="28"/>
                    <a:pt x="115" y="28"/>
                  </a:cubicBezTo>
                  <a:cubicBezTo>
                    <a:pt x="114" y="28"/>
                    <a:pt x="114" y="28"/>
                    <a:pt x="114" y="28"/>
                  </a:cubicBezTo>
                  <a:lnTo>
                    <a:pt x="114" y="27"/>
                  </a:lnTo>
                  <a:close/>
                  <a:moveTo>
                    <a:pt x="114" y="29"/>
                  </a:moveTo>
                  <a:cubicBezTo>
                    <a:pt x="114" y="29"/>
                    <a:pt x="114" y="29"/>
                    <a:pt x="114" y="29"/>
                  </a:cubicBezTo>
                  <a:cubicBezTo>
                    <a:pt x="115" y="29"/>
                    <a:pt x="115" y="29"/>
                    <a:pt x="115" y="29"/>
                  </a:cubicBezTo>
                  <a:cubicBezTo>
                    <a:pt x="115" y="29"/>
                    <a:pt x="115" y="29"/>
                    <a:pt x="115" y="29"/>
                  </a:cubicBezTo>
                  <a:cubicBezTo>
                    <a:pt x="114" y="29"/>
                    <a:pt x="114" y="29"/>
                    <a:pt x="114" y="29"/>
                  </a:cubicBezTo>
                  <a:close/>
                  <a:moveTo>
                    <a:pt x="114" y="29"/>
                  </a:moveTo>
                  <a:cubicBezTo>
                    <a:pt x="114" y="29"/>
                    <a:pt x="114" y="29"/>
                    <a:pt x="114" y="29"/>
                  </a:cubicBezTo>
                  <a:cubicBezTo>
                    <a:pt x="115" y="29"/>
                    <a:pt x="115" y="29"/>
                    <a:pt x="115" y="29"/>
                  </a:cubicBezTo>
                  <a:cubicBezTo>
                    <a:pt x="115" y="30"/>
                    <a:pt x="115" y="30"/>
                    <a:pt x="115" y="30"/>
                  </a:cubicBezTo>
                  <a:cubicBezTo>
                    <a:pt x="114" y="30"/>
                    <a:pt x="114" y="30"/>
                    <a:pt x="114" y="30"/>
                  </a:cubicBezTo>
                  <a:lnTo>
                    <a:pt x="114" y="29"/>
                  </a:lnTo>
                  <a:close/>
                  <a:moveTo>
                    <a:pt x="114" y="30"/>
                  </a:moveTo>
                  <a:cubicBezTo>
                    <a:pt x="114" y="30"/>
                    <a:pt x="114" y="30"/>
                    <a:pt x="114" y="30"/>
                  </a:cubicBezTo>
                  <a:cubicBezTo>
                    <a:pt x="115" y="30"/>
                    <a:pt x="115" y="30"/>
                    <a:pt x="115" y="30"/>
                  </a:cubicBezTo>
                  <a:cubicBezTo>
                    <a:pt x="115" y="31"/>
                    <a:pt x="115" y="31"/>
                    <a:pt x="115" y="31"/>
                  </a:cubicBezTo>
                  <a:cubicBezTo>
                    <a:pt x="114" y="31"/>
                    <a:pt x="114" y="31"/>
                    <a:pt x="114" y="31"/>
                  </a:cubicBezTo>
                  <a:lnTo>
                    <a:pt x="114" y="30"/>
                  </a:lnTo>
                  <a:close/>
                  <a:moveTo>
                    <a:pt x="114" y="32"/>
                  </a:moveTo>
                  <a:cubicBezTo>
                    <a:pt x="114" y="32"/>
                    <a:pt x="114" y="32"/>
                    <a:pt x="114" y="32"/>
                  </a:cubicBezTo>
                  <a:cubicBezTo>
                    <a:pt x="115" y="31"/>
                    <a:pt x="115" y="31"/>
                    <a:pt x="115" y="31"/>
                  </a:cubicBezTo>
                  <a:cubicBezTo>
                    <a:pt x="115" y="32"/>
                    <a:pt x="115" y="32"/>
                    <a:pt x="115" y="32"/>
                  </a:cubicBezTo>
                  <a:cubicBezTo>
                    <a:pt x="114" y="32"/>
                    <a:pt x="114" y="32"/>
                    <a:pt x="114" y="32"/>
                  </a:cubicBezTo>
                  <a:close/>
                  <a:moveTo>
                    <a:pt x="114" y="32"/>
                  </a:moveTo>
                  <a:cubicBezTo>
                    <a:pt x="114" y="32"/>
                    <a:pt x="114" y="32"/>
                    <a:pt x="114" y="32"/>
                  </a:cubicBezTo>
                  <a:cubicBezTo>
                    <a:pt x="115" y="32"/>
                    <a:pt x="115" y="32"/>
                    <a:pt x="115" y="32"/>
                  </a:cubicBezTo>
                  <a:cubicBezTo>
                    <a:pt x="115" y="33"/>
                    <a:pt x="115" y="33"/>
                    <a:pt x="115" y="33"/>
                  </a:cubicBezTo>
                  <a:cubicBezTo>
                    <a:pt x="114" y="33"/>
                    <a:pt x="114" y="33"/>
                    <a:pt x="114" y="33"/>
                  </a:cubicBezTo>
                  <a:lnTo>
                    <a:pt x="114" y="32"/>
                  </a:lnTo>
                  <a:close/>
                  <a:moveTo>
                    <a:pt x="114" y="34"/>
                  </a:moveTo>
                  <a:cubicBezTo>
                    <a:pt x="114" y="34"/>
                    <a:pt x="114" y="34"/>
                    <a:pt x="114" y="34"/>
                  </a:cubicBezTo>
                  <a:cubicBezTo>
                    <a:pt x="114" y="33"/>
                    <a:pt x="114" y="33"/>
                    <a:pt x="114" y="33"/>
                  </a:cubicBezTo>
                  <a:cubicBezTo>
                    <a:pt x="115" y="33"/>
                    <a:pt x="115" y="33"/>
                    <a:pt x="115" y="33"/>
                  </a:cubicBezTo>
                  <a:cubicBezTo>
                    <a:pt x="115" y="34"/>
                    <a:pt x="115" y="34"/>
                    <a:pt x="115" y="34"/>
                  </a:cubicBezTo>
                  <a:cubicBezTo>
                    <a:pt x="115" y="34"/>
                    <a:pt x="115" y="34"/>
                    <a:pt x="115" y="34"/>
                  </a:cubicBezTo>
                  <a:cubicBezTo>
                    <a:pt x="115" y="33"/>
                    <a:pt x="115" y="33"/>
                    <a:pt x="115" y="33"/>
                  </a:cubicBezTo>
                  <a:cubicBezTo>
                    <a:pt x="117" y="33"/>
                    <a:pt x="117" y="33"/>
                    <a:pt x="117" y="33"/>
                  </a:cubicBezTo>
                  <a:cubicBezTo>
                    <a:pt x="117" y="34"/>
                    <a:pt x="117" y="34"/>
                    <a:pt x="117" y="34"/>
                  </a:cubicBezTo>
                  <a:lnTo>
                    <a:pt x="114" y="34"/>
                  </a:lnTo>
                  <a:close/>
                  <a:moveTo>
                    <a:pt x="146" y="43"/>
                  </a:moveTo>
                  <a:cubicBezTo>
                    <a:pt x="146" y="43"/>
                    <a:pt x="146" y="43"/>
                    <a:pt x="146" y="43"/>
                  </a:cubicBezTo>
                  <a:cubicBezTo>
                    <a:pt x="151" y="43"/>
                    <a:pt x="151" y="43"/>
                    <a:pt x="151" y="43"/>
                  </a:cubicBezTo>
                  <a:cubicBezTo>
                    <a:pt x="151" y="43"/>
                    <a:pt x="151" y="43"/>
                    <a:pt x="151" y="43"/>
                  </a:cubicBezTo>
                  <a:cubicBezTo>
                    <a:pt x="146" y="43"/>
                    <a:pt x="146" y="43"/>
                    <a:pt x="146" y="43"/>
                  </a:cubicBezTo>
                  <a:close/>
                  <a:moveTo>
                    <a:pt x="146" y="44"/>
                  </a:moveTo>
                  <a:cubicBezTo>
                    <a:pt x="146" y="44"/>
                    <a:pt x="146" y="44"/>
                    <a:pt x="146" y="44"/>
                  </a:cubicBezTo>
                  <a:cubicBezTo>
                    <a:pt x="151" y="44"/>
                    <a:pt x="151" y="44"/>
                    <a:pt x="151" y="44"/>
                  </a:cubicBezTo>
                  <a:cubicBezTo>
                    <a:pt x="151" y="44"/>
                    <a:pt x="151" y="44"/>
                    <a:pt x="151" y="44"/>
                  </a:cubicBezTo>
                  <a:cubicBezTo>
                    <a:pt x="146" y="44"/>
                    <a:pt x="146" y="44"/>
                    <a:pt x="146" y="44"/>
                  </a:cubicBezTo>
                  <a:close/>
                  <a:moveTo>
                    <a:pt x="146" y="45"/>
                  </a:moveTo>
                  <a:cubicBezTo>
                    <a:pt x="146" y="45"/>
                    <a:pt x="146" y="45"/>
                    <a:pt x="146" y="45"/>
                  </a:cubicBezTo>
                  <a:cubicBezTo>
                    <a:pt x="151" y="45"/>
                    <a:pt x="151" y="45"/>
                    <a:pt x="151" y="45"/>
                  </a:cubicBezTo>
                  <a:cubicBezTo>
                    <a:pt x="151" y="45"/>
                    <a:pt x="151" y="45"/>
                    <a:pt x="151" y="45"/>
                  </a:cubicBezTo>
                  <a:cubicBezTo>
                    <a:pt x="146" y="45"/>
                    <a:pt x="146" y="45"/>
                    <a:pt x="146" y="45"/>
                  </a:cubicBezTo>
                  <a:close/>
                  <a:moveTo>
                    <a:pt x="146" y="46"/>
                  </a:moveTo>
                  <a:cubicBezTo>
                    <a:pt x="146" y="46"/>
                    <a:pt x="146" y="46"/>
                    <a:pt x="146" y="46"/>
                  </a:cubicBezTo>
                  <a:cubicBezTo>
                    <a:pt x="151" y="46"/>
                    <a:pt x="151" y="46"/>
                    <a:pt x="151" y="46"/>
                  </a:cubicBezTo>
                  <a:cubicBezTo>
                    <a:pt x="151" y="46"/>
                    <a:pt x="151" y="46"/>
                    <a:pt x="151" y="46"/>
                  </a:cubicBezTo>
                  <a:cubicBezTo>
                    <a:pt x="146" y="46"/>
                    <a:pt x="146" y="46"/>
                    <a:pt x="146" y="46"/>
                  </a:cubicBezTo>
                  <a:close/>
                  <a:moveTo>
                    <a:pt x="146" y="47"/>
                  </a:moveTo>
                  <a:cubicBezTo>
                    <a:pt x="146" y="47"/>
                    <a:pt x="146" y="47"/>
                    <a:pt x="146" y="47"/>
                  </a:cubicBezTo>
                  <a:cubicBezTo>
                    <a:pt x="151" y="47"/>
                    <a:pt x="151" y="47"/>
                    <a:pt x="151" y="47"/>
                  </a:cubicBezTo>
                  <a:cubicBezTo>
                    <a:pt x="151" y="47"/>
                    <a:pt x="151" y="47"/>
                    <a:pt x="151" y="47"/>
                  </a:cubicBezTo>
                  <a:cubicBezTo>
                    <a:pt x="146" y="47"/>
                    <a:pt x="146" y="47"/>
                    <a:pt x="146" y="47"/>
                  </a:cubicBezTo>
                  <a:close/>
                  <a:moveTo>
                    <a:pt x="146" y="48"/>
                  </a:moveTo>
                  <a:cubicBezTo>
                    <a:pt x="146" y="48"/>
                    <a:pt x="146" y="48"/>
                    <a:pt x="146" y="48"/>
                  </a:cubicBezTo>
                  <a:cubicBezTo>
                    <a:pt x="151" y="48"/>
                    <a:pt x="151" y="48"/>
                    <a:pt x="151" y="48"/>
                  </a:cubicBezTo>
                  <a:cubicBezTo>
                    <a:pt x="151" y="48"/>
                    <a:pt x="151" y="48"/>
                    <a:pt x="151" y="48"/>
                  </a:cubicBezTo>
                  <a:cubicBezTo>
                    <a:pt x="146" y="48"/>
                    <a:pt x="146" y="48"/>
                    <a:pt x="146" y="48"/>
                  </a:cubicBezTo>
                  <a:close/>
                  <a:moveTo>
                    <a:pt x="146" y="49"/>
                  </a:moveTo>
                  <a:cubicBezTo>
                    <a:pt x="146" y="49"/>
                    <a:pt x="146" y="49"/>
                    <a:pt x="146" y="49"/>
                  </a:cubicBezTo>
                  <a:cubicBezTo>
                    <a:pt x="151" y="49"/>
                    <a:pt x="151" y="49"/>
                    <a:pt x="151" y="49"/>
                  </a:cubicBezTo>
                  <a:cubicBezTo>
                    <a:pt x="151" y="49"/>
                    <a:pt x="151" y="49"/>
                    <a:pt x="151" y="49"/>
                  </a:cubicBezTo>
                  <a:cubicBezTo>
                    <a:pt x="146" y="49"/>
                    <a:pt x="146" y="49"/>
                    <a:pt x="146" y="49"/>
                  </a:cubicBezTo>
                  <a:close/>
                  <a:moveTo>
                    <a:pt x="146" y="50"/>
                  </a:moveTo>
                  <a:cubicBezTo>
                    <a:pt x="146" y="50"/>
                    <a:pt x="146" y="50"/>
                    <a:pt x="146" y="50"/>
                  </a:cubicBezTo>
                  <a:cubicBezTo>
                    <a:pt x="151" y="50"/>
                    <a:pt x="151" y="50"/>
                    <a:pt x="151" y="50"/>
                  </a:cubicBezTo>
                  <a:cubicBezTo>
                    <a:pt x="151" y="50"/>
                    <a:pt x="151" y="50"/>
                    <a:pt x="151" y="50"/>
                  </a:cubicBezTo>
                  <a:cubicBezTo>
                    <a:pt x="146" y="50"/>
                    <a:pt x="146" y="50"/>
                    <a:pt x="146" y="50"/>
                  </a:cubicBezTo>
                  <a:close/>
                  <a:moveTo>
                    <a:pt x="146" y="51"/>
                  </a:moveTo>
                  <a:cubicBezTo>
                    <a:pt x="146" y="51"/>
                    <a:pt x="146" y="51"/>
                    <a:pt x="146" y="51"/>
                  </a:cubicBezTo>
                  <a:cubicBezTo>
                    <a:pt x="151" y="51"/>
                    <a:pt x="151" y="51"/>
                    <a:pt x="151" y="51"/>
                  </a:cubicBezTo>
                  <a:cubicBezTo>
                    <a:pt x="151" y="51"/>
                    <a:pt x="151" y="51"/>
                    <a:pt x="151" y="51"/>
                  </a:cubicBezTo>
                  <a:cubicBezTo>
                    <a:pt x="146" y="51"/>
                    <a:pt x="146" y="51"/>
                    <a:pt x="146" y="51"/>
                  </a:cubicBezTo>
                  <a:close/>
                  <a:moveTo>
                    <a:pt x="146" y="52"/>
                  </a:moveTo>
                  <a:cubicBezTo>
                    <a:pt x="146" y="52"/>
                    <a:pt x="146" y="52"/>
                    <a:pt x="146" y="52"/>
                  </a:cubicBezTo>
                  <a:cubicBezTo>
                    <a:pt x="151" y="52"/>
                    <a:pt x="151" y="52"/>
                    <a:pt x="151" y="52"/>
                  </a:cubicBezTo>
                  <a:cubicBezTo>
                    <a:pt x="151" y="52"/>
                    <a:pt x="151" y="52"/>
                    <a:pt x="151" y="52"/>
                  </a:cubicBezTo>
                  <a:cubicBezTo>
                    <a:pt x="146" y="52"/>
                    <a:pt x="146" y="52"/>
                    <a:pt x="146" y="52"/>
                  </a:cubicBezTo>
                  <a:close/>
                  <a:moveTo>
                    <a:pt x="146" y="52"/>
                  </a:moveTo>
                  <a:cubicBezTo>
                    <a:pt x="146" y="52"/>
                    <a:pt x="146" y="52"/>
                    <a:pt x="146" y="52"/>
                  </a:cubicBezTo>
                  <a:cubicBezTo>
                    <a:pt x="151" y="52"/>
                    <a:pt x="151" y="52"/>
                    <a:pt x="151" y="52"/>
                  </a:cubicBezTo>
                  <a:cubicBezTo>
                    <a:pt x="151" y="53"/>
                    <a:pt x="151" y="53"/>
                    <a:pt x="151" y="53"/>
                  </a:cubicBezTo>
                  <a:cubicBezTo>
                    <a:pt x="146" y="53"/>
                    <a:pt x="146" y="53"/>
                    <a:pt x="146" y="53"/>
                  </a:cubicBezTo>
                  <a:lnTo>
                    <a:pt x="146" y="52"/>
                  </a:lnTo>
                  <a:close/>
                  <a:moveTo>
                    <a:pt x="151" y="54"/>
                  </a:moveTo>
                  <a:cubicBezTo>
                    <a:pt x="151" y="54"/>
                    <a:pt x="151" y="54"/>
                    <a:pt x="151" y="54"/>
                  </a:cubicBezTo>
                  <a:cubicBezTo>
                    <a:pt x="146" y="54"/>
                    <a:pt x="146" y="54"/>
                    <a:pt x="146" y="54"/>
                  </a:cubicBezTo>
                  <a:cubicBezTo>
                    <a:pt x="146" y="54"/>
                    <a:pt x="146" y="54"/>
                    <a:pt x="146" y="54"/>
                  </a:cubicBezTo>
                  <a:cubicBezTo>
                    <a:pt x="151" y="54"/>
                    <a:pt x="151" y="54"/>
                    <a:pt x="151" y="54"/>
                  </a:cubicBezTo>
                  <a:close/>
                  <a:moveTo>
                    <a:pt x="47" y="39"/>
                  </a:moveTo>
                  <a:cubicBezTo>
                    <a:pt x="47" y="39"/>
                    <a:pt x="47" y="39"/>
                    <a:pt x="47" y="39"/>
                  </a:cubicBezTo>
                  <a:cubicBezTo>
                    <a:pt x="47" y="40"/>
                    <a:pt x="47" y="40"/>
                    <a:pt x="47" y="40"/>
                  </a:cubicBezTo>
                  <a:cubicBezTo>
                    <a:pt x="57" y="39"/>
                    <a:pt x="57" y="39"/>
                    <a:pt x="57" y="39"/>
                  </a:cubicBezTo>
                  <a:cubicBezTo>
                    <a:pt x="57" y="39"/>
                    <a:pt x="57" y="39"/>
                    <a:pt x="57" y="39"/>
                  </a:cubicBezTo>
                  <a:cubicBezTo>
                    <a:pt x="60" y="39"/>
                    <a:pt x="60" y="39"/>
                    <a:pt x="60" y="39"/>
                  </a:cubicBezTo>
                  <a:cubicBezTo>
                    <a:pt x="60" y="38"/>
                    <a:pt x="60" y="38"/>
                    <a:pt x="60" y="38"/>
                  </a:cubicBezTo>
                  <a:cubicBezTo>
                    <a:pt x="57" y="39"/>
                    <a:pt x="57" y="39"/>
                    <a:pt x="57" y="39"/>
                  </a:cubicBezTo>
                  <a:cubicBezTo>
                    <a:pt x="57" y="39"/>
                    <a:pt x="57" y="39"/>
                    <a:pt x="57" y="39"/>
                  </a:cubicBezTo>
                  <a:lnTo>
                    <a:pt x="47" y="39"/>
                  </a:lnTo>
                  <a:close/>
                  <a:moveTo>
                    <a:pt x="38" y="40"/>
                  </a:moveTo>
                  <a:cubicBezTo>
                    <a:pt x="38" y="40"/>
                    <a:pt x="38" y="40"/>
                    <a:pt x="38" y="40"/>
                  </a:cubicBezTo>
                  <a:cubicBezTo>
                    <a:pt x="38" y="46"/>
                    <a:pt x="38" y="46"/>
                    <a:pt x="38" y="46"/>
                  </a:cubicBezTo>
                  <a:cubicBezTo>
                    <a:pt x="47" y="46"/>
                    <a:pt x="47" y="46"/>
                    <a:pt x="47" y="46"/>
                  </a:cubicBezTo>
                  <a:cubicBezTo>
                    <a:pt x="47" y="39"/>
                    <a:pt x="47" y="39"/>
                    <a:pt x="47" y="39"/>
                  </a:cubicBezTo>
                  <a:lnTo>
                    <a:pt x="38" y="40"/>
                  </a:lnTo>
                  <a:close/>
                  <a:moveTo>
                    <a:pt x="47" y="43"/>
                  </a:moveTo>
                  <a:cubicBezTo>
                    <a:pt x="47" y="43"/>
                    <a:pt x="47" y="43"/>
                    <a:pt x="47" y="43"/>
                  </a:cubicBezTo>
                  <a:cubicBezTo>
                    <a:pt x="57" y="42"/>
                    <a:pt x="57" y="42"/>
                    <a:pt x="57" y="42"/>
                  </a:cubicBezTo>
                  <a:cubicBezTo>
                    <a:pt x="57" y="43"/>
                    <a:pt x="57" y="43"/>
                    <a:pt x="57" y="43"/>
                  </a:cubicBezTo>
                  <a:cubicBezTo>
                    <a:pt x="60" y="42"/>
                    <a:pt x="60" y="42"/>
                    <a:pt x="60" y="42"/>
                  </a:cubicBezTo>
                  <a:cubicBezTo>
                    <a:pt x="60" y="42"/>
                    <a:pt x="60" y="42"/>
                    <a:pt x="60" y="42"/>
                  </a:cubicBezTo>
                  <a:cubicBezTo>
                    <a:pt x="57" y="42"/>
                    <a:pt x="57" y="42"/>
                    <a:pt x="57" y="42"/>
                  </a:cubicBezTo>
                  <a:cubicBezTo>
                    <a:pt x="57" y="42"/>
                    <a:pt x="57" y="42"/>
                    <a:pt x="57" y="42"/>
                  </a:cubicBezTo>
                  <a:cubicBezTo>
                    <a:pt x="47" y="43"/>
                    <a:pt x="47" y="43"/>
                    <a:pt x="47" y="43"/>
                  </a:cubicBezTo>
                  <a:close/>
                  <a:moveTo>
                    <a:pt x="60" y="39"/>
                  </a:moveTo>
                  <a:cubicBezTo>
                    <a:pt x="60" y="39"/>
                    <a:pt x="60" y="39"/>
                    <a:pt x="60" y="39"/>
                  </a:cubicBezTo>
                  <a:cubicBezTo>
                    <a:pt x="63" y="39"/>
                    <a:pt x="63" y="39"/>
                    <a:pt x="63" y="39"/>
                  </a:cubicBezTo>
                  <a:cubicBezTo>
                    <a:pt x="63" y="39"/>
                    <a:pt x="63" y="39"/>
                    <a:pt x="63" y="39"/>
                  </a:cubicBezTo>
                  <a:cubicBezTo>
                    <a:pt x="60" y="39"/>
                    <a:pt x="60" y="39"/>
                    <a:pt x="60" y="39"/>
                  </a:cubicBezTo>
                  <a:close/>
                  <a:moveTo>
                    <a:pt x="47" y="44"/>
                  </a:moveTo>
                  <a:cubicBezTo>
                    <a:pt x="47" y="44"/>
                    <a:pt x="47" y="44"/>
                    <a:pt x="47" y="44"/>
                  </a:cubicBezTo>
                  <a:cubicBezTo>
                    <a:pt x="57" y="43"/>
                    <a:pt x="57" y="43"/>
                    <a:pt x="57" y="43"/>
                  </a:cubicBezTo>
                  <a:cubicBezTo>
                    <a:pt x="57" y="44"/>
                    <a:pt x="57" y="44"/>
                    <a:pt x="57" y="44"/>
                  </a:cubicBezTo>
                  <a:cubicBezTo>
                    <a:pt x="60" y="43"/>
                    <a:pt x="60" y="43"/>
                    <a:pt x="60" y="43"/>
                  </a:cubicBezTo>
                  <a:cubicBezTo>
                    <a:pt x="60" y="43"/>
                    <a:pt x="60" y="43"/>
                    <a:pt x="60" y="43"/>
                  </a:cubicBezTo>
                  <a:cubicBezTo>
                    <a:pt x="57" y="43"/>
                    <a:pt x="57" y="43"/>
                    <a:pt x="57" y="43"/>
                  </a:cubicBezTo>
                  <a:cubicBezTo>
                    <a:pt x="57" y="43"/>
                    <a:pt x="57" y="43"/>
                    <a:pt x="57" y="43"/>
                  </a:cubicBezTo>
                  <a:cubicBezTo>
                    <a:pt x="47" y="44"/>
                    <a:pt x="47" y="44"/>
                    <a:pt x="47" y="44"/>
                  </a:cubicBezTo>
                  <a:close/>
                  <a:moveTo>
                    <a:pt x="60" y="40"/>
                  </a:moveTo>
                  <a:cubicBezTo>
                    <a:pt x="60" y="40"/>
                    <a:pt x="60" y="40"/>
                    <a:pt x="60" y="40"/>
                  </a:cubicBezTo>
                  <a:cubicBezTo>
                    <a:pt x="63" y="40"/>
                    <a:pt x="63" y="40"/>
                    <a:pt x="63" y="40"/>
                  </a:cubicBezTo>
                  <a:cubicBezTo>
                    <a:pt x="63" y="39"/>
                    <a:pt x="63" y="39"/>
                    <a:pt x="63" y="39"/>
                  </a:cubicBezTo>
                  <a:cubicBezTo>
                    <a:pt x="60" y="40"/>
                    <a:pt x="60" y="40"/>
                    <a:pt x="60" y="40"/>
                  </a:cubicBezTo>
                  <a:close/>
                  <a:moveTo>
                    <a:pt x="63" y="38"/>
                  </a:moveTo>
                  <a:cubicBezTo>
                    <a:pt x="63" y="38"/>
                    <a:pt x="63" y="38"/>
                    <a:pt x="63" y="38"/>
                  </a:cubicBezTo>
                  <a:cubicBezTo>
                    <a:pt x="60" y="38"/>
                    <a:pt x="60" y="38"/>
                    <a:pt x="60" y="38"/>
                  </a:cubicBezTo>
                  <a:cubicBezTo>
                    <a:pt x="60" y="39"/>
                    <a:pt x="60" y="39"/>
                    <a:pt x="60" y="39"/>
                  </a:cubicBezTo>
                  <a:cubicBezTo>
                    <a:pt x="63" y="38"/>
                    <a:pt x="63" y="38"/>
                    <a:pt x="63" y="38"/>
                  </a:cubicBezTo>
                  <a:close/>
                  <a:moveTo>
                    <a:pt x="47" y="45"/>
                  </a:moveTo>
                  <a:cubicBezTo>
                    <a:pt x="47" y="45"/>
                    <a:pt x="47" y="45"/>
                    <a:pt x="47" y="45"/>
                  </a:cubicBezTo>
                  <a:cubicBezTo>
                    <a:pt x="57" y="44"/>
                    <a:pt x="57" y="44"/>
                    <a:pt x="57" y="44"/>
                  </a:cubicBezTo>
                  <a:cubicBezTo>
                    <a:pt x="57" y="44"/>
                    <a:pt x="57" y="44"/>
                    <a:pt x="57" y="44"/>
                  </a:cubicBezTo>
                  <a:cubicBezTo>
                    <a:pt x="60" y="44"/>
                    <a:pt x="60" y="44"/>
                    <a:pt x="60" y="44"/>
                  </a:cubicBezTo>
                  <a:cubicBezTo>
                    <a:pt x="60" y="44"/>
                    <a:pt x="60" y="44"/>
                    <a:pt x="60" y="44"/>
                  </a:cubicBezTo>
                  <a:cubicBezTo>
                    <a:pt x="57" y="44"/>
                    <a:pt x="57" y="44"/>
                    <a:pt x="57" y="44"/>
                  </a:cubicBezTo>
                  <a:cubicBezTo>
                    <a:pt x="57" y="44"/>
                    <a:pt x="57" y="44"/>
                    <a:pt x="57" y="44"/>
                  </a:cubicBezTo>
                  <a:cubicBezTo>
                    <a:pt x="47" y="44"/>
                    <a:pt x="47" y="44"/>
                    <a:pt x="47" y="44"/>
                  </a:cubicBezTo>
                  <a:lnTo>
                    <a:pt x="47" y="45"/>
                  </a:lnTo>
                  <a:close/>
                  <a:moveTo>
                    <a:pt x="47" y="46"/>
                  </a:moveTo>
                  <a:cubicBezTo>
                    <a:pt x="47" y="46"/>
                    <a:pt x="47" y="46"/>
                    <a:pt x="47" y="46"/>
                  </a:cubicBezTo>
                  <a:cubicBezTo>
                    <a:pt x="57" y="46"/>
                    <a:pt x="57" y="46"/>
                    <a:pt x="57" y="46"/>
                  </a:cubicBezTo>
                  <a:cubicBezTo>
                    <a:pt x="57" y="46"/>
                    <a:pt x="57" y="46"/>
                    <a:pt x="57" y="46"/>
                  </a:cubicBezTo>
                  <a:cubicBezTo>
                    <a:pt x="60" y="46"/>
                    <a:pt x="60" y="46"/>
                    <a:pt x="60" y="46"/>
                  </a:cubicBezTo>
                  <a:cubicBezTo>
                    <a:pt x="60" y="45"/>
                    <a:pt x="60" y="45"/>
                    <a:pt x="60" y="45"/>
                  </a:cubicBezTo>
                  <a:cubicBezTo>
                    <a:pt x="57" y="45"/>
                    <a:pt x="57" y="45"/>
                    <a:pt x="57" y="45"/>
                  </a:cubicBezTo>
                  <a:cubicBezTo>
                    <a:pt x="57" y="45"/>
                    <a:pt x="57" y="45"/>
                    <a:pt x="57" y="45"/>
                  </a:cubicBezTo>
                  <a:cubicBezTo>
                    <a:pt x="47" y="46"/>
                    <a:pt x="47" y="46"/>
                    <a:pt x="47" y="46"/>
                  </a:cubicBezTo>
                  <a:close/>
                  <a:moveTo>
                    <a:pt x="47" y="46"/>
                  </a:moveTo>
                  <a:cubicBezTo>
                    <a:pt x="47" y="46"/>
                    <a:pt x="47" y="46"/>
                    <a:pt x="47" y="46"/>
                  </a:cubicBezTo>
                  <a:cubicBezTo>
                    <a:pt x="57" y="45"/>
                    <a:pt x="57" y="45"/>
                    <a:pt x="57" y="45"/>
                  </a:cubicBezTo>
                  <a:cubicBezTo>
                    <a:pt x="57" y="45"/>
                    <a:pt x="57" y="45"/>
                    <a:pt x="57" y="45"/>
                  </a:cubicBezTo>
                  <a:cubicBezTo>
                    <a:pt x="60" y="45"/>
                    <a:pt x="60" y="45"/>
                    <a:pt x="60" y="45"/>
                  </a:cubicBezTo>
                  <a:cubicBezTo>
                    <a:pt x="60" y="44"/>
                    <a:pt x="60" y="44"/>
                    <a:pt x="60" y="44"/>
                  </a:cubicBezTo>
                  <a:cubicBezTo>
                    <a:pt x="57" y="45"/>
                    <a:pt x="57" y="45"/>
                    <a:pt x="57" y="45"/>
                  </a:cubicBezTo>
                  <a:cubicBezTo>
                    <a:pt x="57" y="44"/>
                    <a:pt x="57" y="44"/>
                    <a:pt x="57" y="44"/>
                  </a:cubicBezTo>
                  <a:cubicBezTo>
                    <a:pt x="47" y="45"/>
                    <a:pt x="47" y="45"/>
                    <a:pt x="47" y="45"/>
                  </a:cubicBezTo>
                  <a:lnTo>
                    <a:pt x="47" y="46"/>
                  </a:lnTo>
                  <a:close/>
                  <a:moveTo>
                    <a:pt x="100" y="14"/>
                  </a:moveTo>
                  <a:cubicBezTo>
                    <a:pt x="100" y="14"/>
                    <a:pt x="100" y="14"/>
                    <a:pt x="100" y="14"/>
                  </a:cubicBezTo>
                  <a:cubicBezTo>
                    <a:pt x="101" y="14"/>
                    <a:pt x="101" y="14"/>
                    <a:pt x="101" y="14"/>
                  </a:cubicBezTo>
                  <a:cubicBezTo>
                    <a:pt x="101" y="12"/>
                    <a:pt x="101" y="12"/>
                    <a:pt x="101" y="12"/>
                  </a:cubicBezTo>
                  <a:cubicBezTo>
                    <a:pt x="101" y="12"/>
                    <a:pt x="101" y="12"/>
                    <a:pt x="101" y="12"/>
                  </a:cubicBezTo>
                  <a:cubicBezTo>
                    <a:pt x="101" y="12"/>
                    <a:pt x="101" y="12"/>
                    <a:pt x="101" y="12"/>
                  </a:cubicBezTo>
                  <a:cubicBezTo>
                    <a:pt x="103" y="11"/>
                    <a:pt x="103" y="11"/>
                    <a:pt x="103" y="11"/>
                  </a:cubicBezTo>
                  <a:cubicBezTo>
                    <a:pt x="103" y="11"/>
                    <a:pt x="103" y="11"/>
                    <a:pt x="103" y="11"/>
                  </a:cubicBezTo>
                  <a:cubicBezTo>
                    <a:pt x="100" y="12"/>
                    <a:pt x="100" y="12"/>
                    <a:pt x="100" y="12"/>
                  </a:cubicBezTo>
                  <a:lnTo>
                    <a:pt x="100" y="14"/>
                  </a:lnTo>
                  <a:close/>
                  <a:moveTo>
                    <a:pt x="100" y="11"/>
                  </a:moveTo>
                  <a:cubicBezTo>
                    <a:pt x="100" y="11"/>
                    <a:pt x="100" y="11"/>
                    <a:pt x="100" y="11"/>
                  </a:cubicBezTo>
                  <a:cubicBezTo>
                    <a:pt x="101" y="11"/>
                    <a:pt x="101" y="11"/>
                    <a:pt x="101" y="11"/>
                  </a:cubicBezTo>
                  <a:cubicBezTo>
                    <a:pt x="101" y="9"/>
                    <a:pt x="101" y="9"/>
                    <a:pt x="101" y="9"/>
                  </a:cubicBezTo>
                  <a:cubicBezTo>
                    <a:pt x="101" y="9"/>
                    <a:pt x="101" y="9"/>
                    <a:pt x="101" y="9"/>
                  </a:cubicBezTo>
                  <a:cubicBezTo>
                    <a:pt x="101" y="8"/>
                    <a:pt x="101" y="8"/>
                    <a:pt x="101" y="8"/>
                  </a:cubicBezTo>
                  <a:cubicBezTo>
                    <a:pt x="103" y="8"/>
                    <a:pt x="103" y="8"/>
                    <a:pt x="103" y="8"/>
                  </a:cubicBezTo>
                  <a:cubicBezTo>
                    <a:pt x="103" y="8"/>
                    <a:pt x="103" y="8"/>
                    <a:pt x="103" y="8"/>
                  </a:cubicBezTo>
                  <a:cubicBezTo>
                    <a:pt x="100" y="8"/>
                    <a:pt x="100" y="8"/>
                    <a:pt x="100" y="8"/>
                  </a:cubicBezTo>
                  <a:lnTo>
                    <a:pt x="100" y="11"/>
                  </a:lnTo>
                  <a:close/>
                  <a:moveTo>
                    <a:pt x="103" y="29"/>
                  </a:moveTo>
                  <a:cubicBezTo>
                    <a:pt x="103" y="29"/>
                    <a:pt x="103" y="29"/>
                    <a:pt x="103" y="29"/>
                  </a:cubicBezTo>
                  <a:cubicBezTo>
                    <a:pt x="103" y="32"/>
                    <a:pt x="103" y="32"/>
                    <a:pt x="103" y="32"/>
                  </a:cubicBezTo>
                  <a:cubicBezTo>
                    <a:pt x="104" y="32"/>
                    <a:pt x="104" y="32"/>
                    <a:pt x="104" y="32"/>
                  </a:cubicBezTo>
                  <a:cubicBezTo>
                    <a:pt x="104" y="30"/>
                    <a:pt x="104" y="30"/>
                    <a:pt x="104" y="30"/>
                  </a:cubicBezTo>
                  <a:cubicBezTo>
                    <a:pt x="104" y="30"/>
                    <a:pt x="104" y="30"/>
                    <a:pt x="104" y="30"/>
                  </a:cubicBezTo>
                  <a:cubicBezTo>
                    <a:pt x="104" y="29"/>
                    <a:pt x="104" y="29"/>
                    <a:pt x="104" y="29"/>
                  </a:cubicBezTo>
                  <a:cubicBezTo>
                    <a:pt x="106" y="29"/>
                    <a:pt x="106" y="29"/>
                    <a:pt x="106" y="29"/>
                  </a:cubicBezTo>
                  <a:cubicBezTo>
                    <a:pt x="106" y="29"/>
                    <a:pt x="106" y="29"/>
                    <a:pt x="106" y="29"/>
                  </a:cubicBezTo>
                  <a:lnTo>
                    <a:pt x="103" y="29"/>
                  </a:lnTo>
                  <a:close/>
                  <a:moveTo>
                    <a:pt x="104" y="8"/>
                  </a:moveTo>
                  <a:cubicBezTo>
                    <a:pt x="104" y="8"/>
                    <a:pt x="104" y="8"/>
                    <a:pt x="104" y="8"/>
                  </a:cubicBezTo>
                  <a:cubicBezTo>
                    <a:pt x="104" y="5"/>
                    <a:pt x="104" y="5"/>
                    <a:pt x="104" y="5"/>
                  </a:cubicBezTo>
                  <a:cubicBezTo>
                    <a:pt x="106" y="5"/>
                    <a:pt x="106" y="5"/>
                    <a:pt x="106" y="5"/>
                  </a:cubicBezTo>
                  <a:cubicBezTo>
                    <a:pt x="106" y="2"/>
                    <a:pt x="106" y="2"/>
                    <a:pt x="106" y="2"/>
                  </a:cubicBezTo>
                  <a:cubicBezTo>
                    <a:pt x="106" y="2"/>
                    <a:pt x="106" y="2"/>
                    <a:pt x="106" y="2"/>
                  </a:cubicBezTo>
                  <a:cubicBezTo>
                    <a:pt x="106" y="2"/>
                    <a:pt x="106" y="2"/>
                    <a:pt x="106" y="2"/>
                  </a:cubicBezTo>
                  <a:cubicBezTo>
                    <a:pt x="103" y="3"/>
                    <a:pt x="103" y="3"/>
                    <a:pt x="103" y="3"/>
                  </a:cubicBezTo>
                  <a:cubicBezTo>
                    <a:pt x="103" y="8"/>
                    <a:pt x="103" y="8"/>
                    <a:pt x="103" y="8"/>
                  </a:cubicBezTo>
                  <a:lnTo>
                    <a:pt x="104" y="8"/>
                  </a:lnTo>
                  <a:close/>
                  <a:moveTo>
                    <a:pt x="104" y="3"/>
                  </a:moveTo>
                  <a:cubicBezTo>
                    <a:pt x="104" y="3"/>
                    <a:pt x="104" y="3"/>
                    <a:pt x="104" y="3"/>
                  </a:cubicBezTo>
                  <a:cubicBezTo>
                    <a:pt x="106" y="2"/>
                    <a:pt x="106" y="2"/>
                    <a:pt x="106" y="2"/>
                  </a:cubicBezTo>
                  <a:cubicBezTo>
                    <a:pt x="106" y="4"/>
                    <a:pt x="106" y="4"/>
                    <a:pt x="106" y="4"/>
                  </a:cubicBezTo>
                  <a:cubicBezTo>
                    <a:pt x="104" y="5"/>
                    <a:pt x="104" y="5"/>
                    <a:pt x="104" y="5"/>
                  </a:cubicBezTo>
                  <a:lnTo>
                    <a:pt x="104" y="3"/>
                  </a:lnTo>
                  <a:close/>
                  <a:moveTo>
                    <a:pt x="60" y="41"/>
                  </a:moveTo>
                  <a:cubicBezTo>
                    <a:pt x="60" y="41"/>
                    <a:pt x="60" y="41"/>
                    <a:pt x="60" y="41"/>
                  </a:cubicBezTo>
                  <a:cubicBezTo>
                    <a:pt x="63" y="40"/>
                    <a:pt x="63" y="40"/>
                    <a:pt x="63" y="40"/>
                  </a:cubicBezTo>
                  <a:cubicBezTo>
                    <a:pt x="63" y="40"/>
                    <a:pt x="63" y="40"/>
                    <a:pt x="63" y="40"/>
                  </a:cubicBezTo>
                  <a:cubicBezTo>
                    <a:pt x="60" y="41"/>
                    <a:pt x="60" y="41"/>
                    <a:pt x="60" y="41"/>
                  </a:cubicBezTo>
                  <a:close/>
                  <a:moveTo>
                    <a:pt x="100" y="23"/>
                  </a:moveTo>
                  <a:cubicBezTo>
                    <a:pt x="100" y="23"/>
                    <a:pt x="100" y="23"/>
                    <a:pt x="100" y="23"/>
                  </a:cubicBezTo>
                  <a:cubicBezTo>
                    <a:pt x="101" y="23"/>
                    <a:pt x="101" y="23"/>
                    <a:pt x="101" y="23"/>
                  </a:cubicBezTo>
                  <a:cubicBezTo>
                    <a:pt x="101" y="22"/>
                    <a:pt x="101" y="22"/>
                    <a:pt x="101" y="22"/>
                  </a:cubicBezTo>
                  <a:cubicBezTo>
                    <a:pt x="101" y="21"/>
                    <a:pt x="101" y="21"/>
                    <a:pt x="101" y="21"/>
                  </a:cubicBezTo>
                  <a:cubicBezTo>
                    <a:pt x="101" y="21"/>
                    <a:pt x="101" y="21"/>
                    <a:pt x="101" y="21"/>
                  </a:cubicBezTo>
                  <a:cubicBezTo>
                    <a:pt x="103" y="20"/>
                    <a:pt x="103" y="20"/>
                    <a:pt x="103" y="20"/>
                  </a:cubicBezTo>
                  <a:cubicBezTo>
                    <a:pt x="103" y="20"/>
                    <a:pt x="103" y="20"/>
                    <a:pt x="103" y="20"/>
                  </a:cubicBezTo>
                  <a:cubicBezTo>
                    <a:pt x="100" y="21"/>
                    <a:pt x="100" y="21"/>
                    <a:pt x="100" y="21"/>
                  </a:cubicBezTo>
                  <a:lnTo>
                    <a:pt x="100" y="23"/>
                  </a:lnTo>
                  <a:close/>
                  <a:moveTo>
                    <a:pt x="100" y="20"/>
                  </a:moveTo>
                  <a:cubicBezTo>
                    <a:pt x="100" y="20"/>
                    <a:pt x="100" y="20"/>
                    <a:pt x="100" y="20"/>
                  </a:cubicBezTo>
                  <a:cubicBezTo>
                    <a:pt x="101" y="20"/>
                    <a:pt x="101" y="20"/>
                    <a:pt x="101" y="20"/>
                  </a:cubicBezTo>
                  <a:cubicBezTo>
                    <a:pt x="101" y="18"/>
                    <a:pt x="101" y="18"/>
                    <a:pt x="101" y="18"/>
                  </a:cubicBezTo>
                  <a:cubicBezTo>
                    <a:pt x="101" y="18"/>
                    <a:pt x="101" y="18"/>
                    <a:pt x="101" y="18"/>
                  </a:cubicBezTo>
                  <a:cubicBezTo>
                    <a:pt x="101" y="18"/>
                    <a:pt x="101" y="18"/>
                    <a:pt x="101" y="18"/>
                  </a:cubicBezTo>
                  <a:cubicBezTo>
                    <a:pt x="103" y="17"/>
                    <a:pt x="103" y="17"/>
                    <a:pt x="103" y="17"/>
                  </a:cubicBezTo>
                  <a:cubicBezTo>
                    <a:pt x="103" y="17"/>
                    <a:pt x="103" y="17"/>
                    <a:pt x="103" y="17"/>
                  </a:cubicBezTo>
                  <a:cubicBezTo>
                    <a:pt x="100" y="18"/>
                    <a:pt x="100" y="18"/>
                    <a:pt x="100" y="18"/>
                  </a:cubicBezTo>
                  <a:lnTo>
                    <a:pt x="100" y="20"/>
                  </a:lnTo>
                  <a:close/>
                  <a:moveTo>
                    <a:pt x="100" y="17"/>
                  </a:moveTo>
                  <a:cubicBezTo>
                    <a:pt x="100" y="17"/>
                    <a:pt x="100" y="17"/>
                    <a:pt x="100" y="17"/>
                  </a:cubicBezTo>
                  <a:cubicBezTo>
                    <a:pt x="101" y="17"/>
                    <a:pt x="101" y="17"/>
                    <a:pt x="101" y="17"/>
                  </a:cubicBezTo>
                  <a:cubicBezTo>
                    <a:pt x="101" y="15"/>
                    <a:pt x="101" y="15"/>
                    <a:pt x="101" y="15"/>
                  </a:cubicBezTo>
                  <a:cubicBezTo>
                    <a:pt x="101" y="15"/>
                    <a:pt x="101" y="15"/>
                    <a:pt x="101" y="15"/>
                  </a:cubicBezTo>
                  <a:cubicBezTo>
                    <a:pt x="101" y="15"/>
                    <a:pt x="101" y="15"/>
                    <a:pt x="101" y="15"/>
                  </a:cubicBezTo>
                  <a:cubicBezTo>
                    <a:pt x="103" y="14"/>
                    <a:pt x="103" y="14"/>
                    <a:pt x="103" y="14"/>
                  </a:cubicBezTo>
                  <a:cubicBezTo>
                    <a:pt x="103" y="14"/>
                    <a:pt x="103" y="14"/>
                    <a:pt x="103" y="14"/>
                  </a:cubicBezTo>
                  <a:cubicBezTo>
                    <a:pt x="100" y="15"/>
                    <a:pt x="100" y="15"/>
                    <a:pt x="100" y="15"/>
                  </a:cubicBezTo>
                  <a:lnTo>
                    <a:pt x="100" y="17"/>
                  </a:lnTo>
                  <a:close/>
                  <a:moveTo>
                    <a:pt x="71" y="42"/>
                  </a:moveTo>
                  <a:cubicBezTo>
                    <a:pt x="71" y="42"/>
                    <a:pt x="71" y="42"/>
                    <a:pt x="71" y="42"/>
                  </a:cubicBezTo>
                  <a:cubicBezTo>
                    <a:pt x="74" y="42"/>
                    <a:pt x="74" y="42"/>
                    <a:pt x="74" y="42"/>
                  </a:cubicBezTo>
                  <a:cubicBezTo>
                    <a:pt x="74" y="41"/>
                    <a:pt x="74" y="41"/>
                    <a:pt x="74" y="41"/>
                  </a:cubicBezTo>
                  <a:cubicBezTo>
                    <a:pt x="71" y="41"/>
                    <a:pt x="71" y="41"/>
                    <a:pt x="71" y="41"/>
                  </a:cubicBezTo>
                  <a:lnTo>
                    <a:pt x="71" y="42"/>
                  </a:lnTo>
                  <a:close/>
                  <a:moveTo>
                    <a:pt x="104" y="26"/>
                  </a:moveTo>
                  <a:cubicBezTo>
                    <a:pt x="104" y="26"/>
                    <a:pt x="104" y="26"/>
                    <a:pt x="104" y="26"/>
                  </a:cubicBezTo>
                  <a:cubicBezTo>
                    <a:pt x="104" y="24"/>
                    <a:pt x="104" y="24"/>
                    <a:pt x="104" y="24"/>
                  </a:cubicBezTo>
                  <a:cubicBezTo>
                    <a:pt x="104" y="24"/>
                    <a:pt x="104" y="24"/>
                    <a:pt x="104" y="24"/>
                  </a:cubicBezTo>
                  <a:cubicBezTo>
                    <a:pt x="104" y="23"/>
                    <a:pt x="104" y="23"/>
                    <a:pt x="104" y="23"/>
                  </a:cubicBezTo>
                  <a:cubicBezTo>
                    <a:pt x="106" y="23"/>
                    <a:pt x="106" y="23"/>
                    <a:pt x="106" y="23"/>
                  </a:cubicBezTo>
                  <a:cubicBezTo>
                    <a:pt x="106" y="23"/>
                    <a:pt x="106" y="23"/>
                    <a:pt x="106" y="23"/>
                  </a:cubicBezTo>
                  <a:cubicBezTo>
                    <a:pt x="103" y="23"/>
                    <a:pt x="103" y="23"/>
                    <a:pt x="103" y="23"/>
                  </a:cubicBezTo>
                  <a:cubicBezTo>
                    <a:pt x="103" y="26"/>
                    <a:pt x="103" y="26"/>
                    <a:pt x="103" y="26"/>
                  </a:cubicBezTo>
                  <a:lnTo>
                    <a:pt x="104" y="26"/>
                  </a:lnTo>
                  <a:close/>
                  <a:moveTo>
                    <a:pt x="104" y="11"/>
                  </a:moveTo>
                  <a:cubicBezTo>
                    <a:pt x="104" y="11"/>
                    <a:pt x="104" y="11"/>
                    <a:pt x="104" y="11"/>
                  </a:cubicBezTo>
                  <a:cubicBezTo>
                    <a:pt x="104" y="9"/>
                    <a:pt x="104" y="9"/>
                    <a:pt x="104" y="9"/>
                  </a:cubicBezTo>
                  <a:cubicBezTo>
                    <a:pt x="104" y="8"/>
                    <a:pt x="104" y="8"/>
                    <a:pt x="104" y="8"/>
                  </a:cubicBezTo>
                  <a:cubicBezTo>
                    <a:pt x="104" y="8"/>
                    <a:pt x="104" y="8"/>
                    <a:pt x="104" y="8"/>
                  </a:cubicBezTo>
                  <a:cubicBezTo>
                    <a:pt x="106" y="8"/>
                    <a:pt x="106" y="8"/>
                    <a:pt x="106" y="8"/>
                  </a:cubicBezTo>
                  <a:cubicBezTo>
                    <a:pt x="106" y="7"/>
                    <a:pt x="106" y="7"/>
                    <a:pt x="106" y="7"/>
                  </a:cubicBezTo>
                  <a:cubicBezTo>
                    <a:pt x="103" y="8"/>
                    <a:pt x="103" y="8"/>
                    <a:pt x="103" y="8"/>
                  </a:cubicBezTo>
                  <a:cubicBezTo>
                    <a:pt x="103" y="11"/>
                    <a:pt x="103" y="11"/>
                    <a:pt x="103" y="11"/>
                  </a:cubicBezTo>
                  <a:lnTo>
                    <a:pt x="104" y="11"/>
                  </a:lnTo>
                  <a:close/>
                  <a:moveTo>
                    <a:pt x="104" y="23"/>
                  </a:moveTo>
                  <a:cubicBezTo>
                    <a:pt x="104" y="23"/>
                    <a:pt x="104" y="23"/>
                    <a:pt x="104" y="23"/>
                  </a:cubicBezTo>
                  <a:cubicBezTo>
                    <a:pt x="104" y="21"/>
                    <a:pt x="104" y="21"/>
                    <a:pt x="104" y="21"/>
                  </a:cubicBezTo>
                  <a:cubicBezTo>
                    <a:pt x="104" y="20"/>
                    <a:pt x="104" y="20"/>
                    <a:pt x="104" y="20"/>
                  </a:cubicBezTo>
                  <a:cubicBezTo>
                    <a:pt x="104" y="20"/>
                    <a:pt x="104" y="20"/>
                    <a:pt x="104" y="20"/>
                  </a:cubicBezTo>
                  <a:cubicBezTo>
                    <a:pt x="106" y="20"/>
                    <a:pt x="106" y="20"/>
                    <a:pt x="106" y="20"/>
                  </a:cubicBezTo>
                  <a:cubicBezTo>
                    <a:pt x="106" y="20"/>
                    <a:pt x="106" y="20"/>
                    <a:pt x="106" y="20"/>
                  </a:cubicBezTo>
                  <a:cubicBezTo>
                    <a:pt x="103" y="20"/>
                    <a:pt x="103" y="20"/>
                    <a:pt x="103" y="20"/>
                  </a:cubicBezTo>
                  <a:cubicBezTo>
                    <a:pt x="103" y="23"/>
                    <a:pt x="103" y="23"/>
                    <a:pt x="103" y="23"/>
                  </a:cubicBezTo>
                  <a:lnTo>
                    <a:pt x="104" y="23"/>
                  </a:lnTo>
                  <a:close/>
                  <a:moveTo>
                    <a:pt x="104" y="29"/>
                  </a:moveTo>
                  <a:cubicBezTo>
                    <a:pt x="104" y="29"/>
                    <a:pt x="104" y="29"/>
                    <a:pt x="104" y="29"/>
                  </a:cubicBezTo>
                  <a:cubicBezTo>
                    <a:pt x="104" y="27"/>
                    <a:pt x="104" y="27"/>
                    <a:pt x="104" y="27"/>
                  </a:cubicBezTo>
                  <a:cubicBezTo>
                    <a:pt x="104" y="27"/>
                    <a:pt x="104" y="27"/>
                    <a:pt x="104" y="27"/>
                  </a:cubicBezTo>
                  <a:cubicBezTo>
                    <a:pt x="104" y="26"/>
                    <a:pt x="104" y="26"/>
                    <a:pt x="104" y="26"/>
                  </a:cubicBezTo>
                  <a:cubicBezTo>
                    <a:pt x="106" y="26"/>
                    <a:pt x="106" y="26"/>
                    <a:pt x="106" y="26"/>
                  </a:cubicBezTo>
                  <a:cubicBezTo>
                    <a:pt x="106" y="26"/>
                    <a:pt x="106" y="26"/>
                    <a:pt x="106" y="26"/>
                  </a:cubicBezTo>
                  <a:cubicBezTo>
                    <a:pt x="103" y="26"/>
                    <a:pt x="103" y="26"/>
                    <a:pt x="103" y="26"/>
                  </a:cubicBezTo>
                  <a:cubicBezTo>
                    <a:pt x="103" y="29"/>
                    <a:pt x="103" y="29"/>
                    <a:pt x="103" y="29"/>
                  </a:cubicBezTo>
                  <a:lnTo>
                    <a:pt x="104" y="29"/>
                  </a:lnTo>
                  <a:close/>
                  <a:moveTo>
                    <a:pt x="104" y="14"/>
                  </a:moveTo>
                  <a:cubicBezTo>
                    <a:pt x="104" y="14"/>
                    <a:pt x="104" y="14"/>
                    <a:pt x="104" y="14"/>
                  </a:cubicBezTo>
                  <a:cubicBezTo>
                    <a:pt x="104" y="12"/>
                    <a:pt x="104" y="12"/>
                    <a:pt x="104" y="12"/>
                  </a:cubicBezTo>
                  <a:cubicBezTo>
                    <a:pt x="104" y="11"/>
                    <a:pt x="104" y="11"/>
                    <a:pt x="104" y="11"/>
                  </a:cubicBezTo>
                  <a:cubicBezTo>
                    <a:pt x="104" y="11"/>
                    <a:pt x="104" y="11"/>
                    <a:pt x="104" y="11"/>
                  </a:cubicBezTo>
                  <a:cubicBezTo>
                    <a:pt x="106" y="11"/>
                    <a:pt x="106" y="11"/>
                    <a:pt x="106" y="11"/>
                  </a:cubicBezTo>
                  <a:cubicBezTo>
                    <a:pt x="106" y="10"/>
                    <a:pt x="106" y="10"/>
                    <a:pt x="106" y="10"/>
                  </a:cubicBezTo>
                  <a:cubicBezTo>
                    <a:pt x="103" y="11"/>
                    <a:pt x="103" y="11"/>
                    <a:pt x="103" y="11"/>
                  </a:cubicBezTo>
                  <a:cubicBezTo>
                    <a:pt x="103" y="14"/>
                    <a:pt x="103" y="14"/>
                    <a:pt x="103" y="14"/>
                  </a:cubicBezTo>
                  <a:lnTo>
                    <a:pt x="104" y="14"/>
                  </a:lnTo>
                  <a:close/>
                  <a:moveTo>
                    <a:pt x="104" y="20"/>
                  </a:moveTo>
                  <a:cubicBezTo>
                    <a:pt x="104" y="20"/>
                    <a:pt x="104" y="20"/>
                    <a:pt x="104" y="20"/>
                  </a:cubicBezTo>
                  <a:cubicBezTo>
                    <a:pt x="104" y="18"/>
                    <a:pt x="104" y="18"/>
                    <a:pt x="104" y="18"/>
                  </a:cubicBezTo>
                  <a:cubicBezTo>
                    <a:pt x="104" y="17"/>
                    <a:pt x="104" y="17"/>
                    <a:pt x="104" y="17"/>
                  </a:cubicBezTo>
                  <a:cubicBezTo>
                    <a:pt x="104" y="17"/>
                    <a:pt x="104" y="17"/>
                    <a:pt x="104" y="17"/>
                  </a:cubicBezTo>
                  <a:cubicBezTo>
                    <a:pt x="106" y="17"/>
                    <a:pt x="106" y="17"/>
                    <a:pt x="106" y="17"/>
                  </a:cubicBezTo>
                  <a:cubicBezTo>
                    <a:pt x="106" y="17"/>
                    <a:pt x="106" y="17"/>
                    <a:pt x="106" y="17"/>
                  </a:cubicBezTo>
                  <a:cubicBezTo>
                    <a:pt x="103" y="17"/>
                    <a:pt x="103" y="17"/>
                    <a:pt x="103" y="17"/>
                  </a:cubicBezTo>
                  <a:cubicBezTo>
                    <a:pt x="103" y="20"/>
                    <a:pt x="103" y="20"/>
                    <a:pt x="103" y="20"/>
                  </a:cubicBezTo>
                  <a:lnTo>
                    <a:pt x="104" y="20"/>
                  </a:lnTo>
                  <a:close/>
                  <a:moveTo>
                    <a:pt x="104" y="17"/>
                  </a:moveTo>
                  <a:cubicBezTo>
                    <a:pt x="104" y="17"/>
                    <a:pt x="104" y="17"/>
                    <a:pt x="104" y="17"/>
                  </a:cubicBezTo>
                  <a:cubicBezTo>
                    <a:pt x="104" y="15"/>
                    <a:pt x="104" y="15"/>
                    <a:pt x="104" y="15"/>
                  </a:cubicBezTo>
                  <a:cubicBezTo>
                    <a:pt x="104" y="14"/>
                    <a:pt x="104" y="14"/>
                    <a:pt x="104" y="14"/>
                  </a:cubicBezTo>
                  <a:cubicBezTo>
                    <a:pt x="104" y="14"/>
                    <a:pt x="104" y="14"/>
                    <a:pt x="104" y="14"/>
                  </a:cubicBezTo>
                  <a:cubicBezTo>
                    <a:pt x="106" y="14"/>
                    <a:pt x="106" y="14"/>
                    <a:pt x="106" y="14"/>
                  </a:cubicBezTo>
                  <a:cubicBezTo>
                    <a:pt x="106" y="14"/>
                    <a:pt x="106" y="14"/>
                    <a:pt x="106" y="14"/>
                  </a:cubicBezTo>
                  <a:cubicBezTo>
                    <a:pt x="103" y="14"/>
                    <a:pt x="103" y="14"/>
                    <a:pt x="103" y="14"/>
                  </a:cubicBezTo>
                  <a:cubicBezTo>
                    <a:pt x="103" y="17"/>
                    <a:pt x="103" y="17"/>
                    <a:pt x="103" y="17"/>
                  </a:cubicBezTo>
                  <a:lnTo>
                    <a:pt x="104" y="17"/>
                  </a:lnTo>
                  <a:close/>
                  <a:moveTo>
                    <a:pt x="103" y="3"/>
                  </a:moveTo>
                  <a:cubicBezTo>
                    <a:pt x="103" y="3"/>
                    <a:pt x="103" y="3"/>
                    <a:pt x="103" y="3"/>
                  </a:cubicBezTo>
                  <a:cubicBezTo>
                    <a:pt x="101" y="3"/>
                    <a:pt x="101" y="3"/>
                    <a:pt x="101" y="3"/>
                  </a:cubicBezTo>
                  <a:cubicBezTo>
                    <a:pt x="101" y="3"/>
                    <a:pt x="101" y="3"/>
                    <a:pt x="101" y="3"/>
                  </a:cubicBezTo>
                  <a:cubicBezTo>
                    <a:pt x="100" y="3"/>
                    <a:pt x="100" y="3"/>
                    <a:pt x="100" y="3"/>
                  </a:cubicBezTo>
                  <a:cubicBezTo>
                    <a:pt x="100" y="8"/>
                    <a:pt x="100" y="8"/>
                    <a:pt x="100" y="8"/>
                  </a:cubicBezTo>
                  <a:cubicBezTo>
                    <a:pt x="100" y="8"/>
                    <a:pt x="100" y="8"/>
                    <a:pt x="100" y="8"/>
                  </a:cubicBezTo>
                  <a:cubicBezTo>
                    <a:pt x="101" y="6"/>
                    <a:pt x="101" y="6"/>
                    <a:pt x="101" y="6"/>
                  </a:cubicBezTo>
                  <a:cubicBezTo>
                    <a:pt x="101" y="6"/>
                    <a:pt x="101" y="6"/>
                    <a:pt x="101" y="6"/>
                  </a:cubicBezTo>
                  <a:cubicBezTo>
                    <a:pt x="101" y="6"/>
                    <a:pt x="101" y="6"/>
                    <a:pt x="101" y="6"/>
                  </a:cubicBezTo>
                  <a:cubicBezTo>
                    <a:pt x="103" y="5"/>
                    <a:pt x="103" y="5"/>
                    <a:pt x="103" y="5"/>
                  </a:cubicBezTo>
                  <a:cubicBezTo>
                    <a:pt x="103" y="3"/>
                    <a:pt x="103" y="3"/>
                    <a:pt x="103" y="3"/>
                  </a:cubicBezTo>
                  <a:cubicBezTo>
                    <a:pt x="103" y="3"/>
                    <a:pt x="103" y="3"/>
                    <a:pt x="103" y="3"/>
                  </a:cubicBezTo>
                  <a:close/>
                  <a:moveTo>
                    <a:pt x="103" y="5"/>
                  </a:moveTo>
                  <a:cubicBezTo>
                    <a:pt x="103" y="5"/>
                    <a:pt x="103" y="5"/>
                    <a:pt x="103" y="5"/>
                  </a:cubicBezTo>
                  <a:cubicBezTo>
                    <a:pt x="101" y="6"/>
                    <a:pt x="101" y="6"/>
                    <a:pt x="101" y="6"/>
                  </a:cubicBezTo>
                  <a:cubicBezTo>
                    <a:pt x="101" y="4"/>
                    <a:pt x="101" y="4"/>
                    <a:pt x="101" y="4"/>
                  </a:cubicBezTo>
                  <a:cubicBezTo>
                    <a:pt x="103" y="3"/>
                    <a:pt x="103" y="3"/>
                    <a:pt x="103" y="3"/>
                  </a:cubicBezTo>
                  <a:lnTo>
                    <a:pt x="103" y="5"/>
                  </a:lnTo>
                  <a:close/>
                  <a:moveTo>
                    <a:pt x="67" y="42"/>
                  </a:moveTo>
                  <a:cubicBezTo>
                    <a:pt x="67" y="42"/>
                    <a:pt x="67" y="42"/>
                    <a:pt x="67" y="42"/>
                  </a:cubicBezTo>
                  <a:cubicBezTo>
                    <a:pt x="71" y="41"/>
                    <a:pt x="71" y="41"/>
                    <a:pt x="71" y="41"/>
                  </a:cubicBezTo>
                  <a:cubicBezTo>
                    <a:pt x="71" y="41"/>
                    <a:pt x="71" y="41"/>
                    <a:pt x="71" y="41"/>
                  </a:cubicBezTo>
                  <a:cubicBezTo>
                    <a:pt x="67" y="41"/>
                    <a:pt x="67" y="41"/>
                    <a:pt x="67" y="41"/>
                  </a:cubicBezTo>
                  <a:lnTo>
                    <a:pt x="67" y="42"/>
                  </a:lnTo>
                  <a:close/>
                  <a:moveTo>
                    <a:pt x="67" y="43"/>
                  </a:moveTo>
                  <a:cubicBezTo>
                    <a:pt x="67" y="43"/>
                    <a:pt x="67" y="43"/>
                    <a:pt x="67" y="43"/>
                  </a:cubicBezTo>
                  <a:cubicBezTo>
                    <a:pt x="71" y="42"/>
                    <a:pt x="71" y="42"/>
                    <a:pt x="71" y="42"/>
                  </a:cubicBezTo>
                  <a:cubicBezTo>
                    <a:pt x="71" y="42"/>
                    <a:pt x="71" y="42"/>
                    <a:pt x="71" y="42"/>
                  </a:cubicBezTo>
                  <a:cubicBezTo>
                    <a:pt x="67" y="42"/>
                    <a:pt x="67" y="42"/>
                    <a:pt x="67" y="42"/>
                  </a:cubicBezTo>
                  <a:lnTo>
                    <a:pt x="67" y="43"/>
                  </a:lnTo>
                  <a:close/>
                  <a:moveTo>
                    <a:pt x="67" y="43"/>
                  </a:moveTo>
                  <a:cubicBezTo>
                    <a:pt x="67" y="43"/>
                    <a:pt x="67" y="43"/>
                    <a:pt x="67" y="43"/>
                  </a:cubicBezTo>
                  <a:cubicBezTo>
                    <a:pt x="71" y="43"/>
                    <a:pt x="71" y="43"/>
                    <a:pt x="71" y="43"/>
                  </a:cubicBezTo>
                  <a:cubicBezTo>
                    <a:pt x="71" y="43"/>
                    <a:pt x="71" y="43"/>
                    <a:pt x="71" y="43"/>
                  </a:cubicBezTo>
                  <a:cubicBezTo>
                    <a:pt x="67" y="43"/>
                    <a:pt x="67" y="43"/>
                    <a:pt x="67" y="43"/>
                  </a:cubicBezTo>
                  <a:close/>
                  <a:moveTo>
                    <a:pt x="67" y="41"/>
                  </a:moveTo>
                  <a:cubicBezTo>
                    <a:pt x="67" y="41"/>
                    <a:pt x="67" y="41"/>
                    <a:pt x="67" y="41"/>
                  </a:cubicBezTo>
                  <a:cubicBezTo>
                    <a:pt x="71" y="41"/>
                    <a:pt x="71" y="41"/>
                    <a:pt x="71" y="41"/>
                  </a:cubicBezTo>
                  <a:cubicBezTo>
                    <a:pt x="71" y="40"/>
                    <a:pt x="71" y="40"/>
                    <a:pt x="71" y="40"/>
                  </a:cubicBezTo>
                  <a:cubicBezTo>
                    <a:pt x="67" y="41"/>
                    <a:pt x="67" y="41"/>
                    <a:pt x="67" y="41"/>
                  </a:cubicBezTo>
                  <a:close/>
                  <a:moveTo>
                    <a:pt x="71" y="37"/>
                  </a:moveTo>
                  <a:cubicBezTo>
                    <a:pt x="71" y="37"/>
                    <a:pt x="71" y="37"/>
                    <a:pt x="71" y="37"/>
                  </a:cubicBezTo>
                  <a:cubicBezTo>
                    <a:pt x="67" y="38"/>
                    <a:pt x="67" y="38"/>
                    <a:pt x="67" y="38"/>
                  </a:cubicBezTo>
                  <a:cubicBezTo>
                    <a:pt x="67" y="38"/>
                    <a:pt x="67" y="38"/>
                    <a:pt x="67" y="38"/>
                  </a:cubicBezTo>
                  <a:cubicBezTo>
                    <a:pt x="71" y="37"/>
                    <a:pt x="71" y="37"/>
                    <a:pt x="71" y="37"/>
                  </a:cubicBezTo>
                  <a:close/>
                  <a:moveTo>
                    <a:pt x="67" y="40"/>
                  </a:moveTo>
                  <a:cubicBezTo>
                    <a:pt x="67" y="40"/>
                    <a:pt x="67" y="40"/>
                    <a:pt x="67" y="40"/>
                  </a:cubicBezTo>
                  <a:cubicBezTo>
                    <a:pt x="71" y="40"/>
                    <a:pt x="71" y="40"/>
                    <a:pt x="71" y="40"/>
                  </a:cubicBezTo>
                  <a:cubicBezTo>
                    <a:pt x="71" y="40"/>
                    <a:pt x="71" y="40"/>
                    <a:pt x="71" y="40"/>
                  </a:cubicBezTo>
                  <a:cubicBezTo>
                    <a:pt x="67" y="40"/>
                    <a:pt x="67" y="40"/>
                    <a:pt x="67" y="40"/>
                  </a:cubicBezTo>
                  <a:close/>
                  <a:moveTo>
                    <a:pt x="60" y="42"/>
                  </a:moveTo>
                  <a:cubicBezTo>
                    <a:pt x="60" y="42"/>
                    <a:pt x="60" y="42"/>
                    <a:pt x="60" y="42"/>
                  </a:cubicBezTo>
                  <a:cubicBezTo>
                    <a:pt x="63" y="41"/>
                    <a:pt x="63" y="41"/>
                    <a:pt x="63" y="41"/>
                  </a:cubicBezTo>
                  <a:cubicBezTo>
                    <a:pt x="63" y="41"/>
                    <a:pt x="63" y="41"/>
                    <a:pt x="63" y="41"/>
                  </a:cubicBezTo>
                  <a:cubicBezTo>
                    <a:pt x="60" y="41"/>
                    <a:pt x="60" y="41"/>
                    <a:pt x="60" y="41"/>
                  </a:cubicBezTo>
                  <a:lnTo>
                    <a:pt x="60" y="42"/>
                  </a:lnTo>
                  <a:close/>
                  <a:moveTo>
                    <a:pt x="67" y="39"/>
                  </a:moveTo>
                  <a:cubicBezTo>
                    <a:pt x="67" y="39"/>
                    <a:pt x="67" y="39"/>
                    <a:pt x="67" y="39"/>
                  </a:cubicBezTo>
                  <a:cubicBezTo>
                    <a:pt x="71" y="39"/>
                    <a:pt x="71" y="39"/>
                    <a:pt x="71" y="39"/>
                  </a:cubicBezTo>
                  <a:cubicBezTo>
                    <a:pt x="71" y="39"/>
                    <a:pt x="71" y="39"/>
                    <a:pt x="71" y="39"/>
                  </a:cubicBezTo>
                  <a:cubicBezTo>
                    <a:pt x="67" y="39"/>
                    <a:pt x="67" y="39"/>
                    <a:pt x="67" y="39"/>
                  </a:cubicBezTo>
                  <a:close/>
                  <a:moveTo>
                    <a:pt x="71" y="39"/>
                  </a:moveTo>
                  <a:cubicBezTo>
                    <a:pt x="71" y="39"/>
                    <a:pt x="71" y="39"/>
                    <a:pt x="71" y="39"/>
                  </a:cubicBezTo>
                  <a:cubicBezTo>
                    <a:pt x="74" y="39"/>
                    <a:pt x="74" y="39"/>
                    <a:pt x="74" y="39"/>
                  </a:cubicBezTo>
                  <a:cubicBezTo>
                    <a:pt x="74" y="39"/>
                    <a:pt x="74" y="39"/>
                    <a:pt x="74" y="39"/>
                  </a:cubicBezTo>
                  <a:cubicBezTo>
                    <a:pt x="71" y="39"/>
                    <a:pt x="71" y="39"/>
                    <a:pt x="71" y="39"/>
                  </a:cubicBezTo>
                  <a:close/>
                  <a:moveTo>
                    <a:pt x="71" y="40"/>
                  </a:moveTo>
                  <a:cubicBezTo>
                    <a:pt x="71" y="40"/>
                    <a:pt x="71" y="40"/>
                    <a:pt x="71" y="40"/>
                  </a:cubicBezTo>
                  <a:cubicBezTo>
                    <a:pt x="74" y="40"/>
                    <a:pt x="74" y="40"/>
                    <a:pt x="74" y="40"/>
                  </a:cubicBezTo>
                  <a:cubicBezTo>
                    <a:pt x="74" y="40"/>
                    <a:pt x="74" y="40"/>
                    <a:pt x="74" y="40"/>
                  </a:cubicBezTo>
                  <a:cubicBezTo>
                    <a:pt x="71" y="40"/>
                    <a:pt x="71" y="40"/>
                    <a:pt x="71" y="40"/>
                  </a:cubicBezTo>
                  <a:close/>
                  <a:moveTo>
                    <a:pt x="71" y="41"/>
                  </a:moveTo>
                  <a:cubicBezTo>
                    <a:pt x="71" y="41"/>
                    <a:pt x="71" y="41"/>
                    <a:pt x="71" y="41"/>
                  </a:cubicBezTo>
                  <a:cubicBezTo>
                    <a:pt x="74" y="41"/>
                    <a:pt x="74" y="41"/>
                    <a:pt x="74" y="41"/>
                  </a:cubicBezTo>
                  <a:cubicBezTo>
                    <a:pt x="74" y="40"/>
                    <a:pt x="74" y="40"/>
                    <a:pt x="74" y="40"/>
                  </a:cubicBezTo>
                  <a:cubicBezTo>
                    <a:pt x="71" y="41"/>
                    <a:pt x="71" y="41"/>
                    <a:pt x="71" y="41"/>
                  </a:cubicBezTo>
                  <a:close/>
                  <a:moveTo>
                    <a:pt x="71" y="39"/>
                  </a:moveTo>
                  <a:cubicBezTo>
                    <a:pt x="71" y="39"/>
                    <a:pt x="71" y="39"/>
                    <a:pt x="71" y="39"/>
                  </a:cubicBezTo>
                  <a:cubicBezTo>
                    <a:pt x="74" y="38"/>
                    <a:pt x="74" y="38"/>
                    <a:pt x="74" y="38"/>
                  </a:cubicBezTo>
                  <a:cubicBezTo>
                    <a:pt x="74" y="38"/>
                    <a:pt x="74" y="38"/>
                    <a:pt x="74" y="38"/>
                  </a:cubicBezTo>
                  <a:cubicBezTo>
                    <a:pt x="71" y="38"/>
                    <a:pt x="71" y="38"/>
                    <a:pt x="71" y="38"/>
                  </a:cubicBezTo>
                  <a:lnTo>
                    <a:pt x="71" y="39"/>
                  </a:lnTo>
                  <a:close/>
                  <a:moveTo>
                    <a:pt x="67" y="45"/>
                  </a:moveTo>
                  <a:cubicBezTo>
                    <a:pt x="67" y="45"/>
                    <a:pt x="67" y="45"/>
                    <a:pt x="67" y="45"/>
                  </a:cubicBezTo>
                  <a:cubicBezTo>
                    <a:pt x="71" y="45"/>
                    <a:pt x="71" y="45"/>
                    <a:pt x="71" y="45"/>
                  </a:cubicBezTo>
                  <a:cubicBezTo>
                    <a:pt x="71" y="45"/>
                    <a:pt x="71" y="45"/>
                    <a:pt x="71" y="45"/>
                  </a:cubicBezTo>
                  <a:cubicBezTo>
                    <a:pt x="67" y="45"/>
                    <a:pt x="67" y="45"/>
                    <a:pt x="67" y="45"/>
                  </a:cubicBezTo>
                  <a:close/>
                  <a:moveTo>
                    <a:pt x="74" y="37"/>
                  </a:moveTo>
                  <a:cubicBezTo>
                    <a:pt x="74" y="37"/>
                    <a:pt x="74" y="37"/>
                    <a:pt x="74" y="37"/>
                  </a:cubicBezTo>
                  <a:cubicBezTo>
                    <a:pt x="71" y="37"/>
                    <a:pt x="71" y="37"/>
                    <a:pt x="71" y="37"/>
                  </a:cubicBezTo>
                  <a:cubicBezTo>
                    <a:pt x="71" y="38"/>
                    <a:pt x="71" y="38"/>
                    <a:pt x="71" y="38"/>
                  </a:cubicBezTo>
                  <a:cubicBezTo>
                    <a:pt x="74" y="37"/>
                    <a:pt x="74" y="37"/>
                    <a:pt x="74" y="37"/>
                  </a:cubicBezTo>
                  <a:close/>
                  <a:moveTo>
                    <a:pt x="67" y="44"/>
                  </a:moveTo>
                  <a:cubicBezTo>
                    <a:pt x="67" y="44"/>
                    <a:pt x="67" y="44"/>
                    <a:pt x="67" y="44"/>
                  </a:cubicBezTo>
                  <a:cubicBezTo>
                    <a:pt x="71" y="44"/>
                    <a:pt x="71" y="44"/>
                    <a:pt x="71" y="44"/>
                  </a:cubicBezTo>
                  <a:cubicBezTo>
                    <a:pt x="71" y="44"/>
                    <a:pt x="71" y="44"/>
                    <a:pt x="71" y="44"/>
                  </a:cubicBezTo>
                  <a:cubicBezTo>
                    <a:pt x="67" y="44"/>
                    <a:pt x="67" y="44"/>
                    <a:pt x="67" y="44"/>
                  </a:cubicBezTo>
                  <a:close/>
                  <a:moveTo>
                    <a:pt x="67" y="39"/>
                  </a:moveTo>
                  <a:cubicBezTo>
                    <a:pt x="67" y="39"/>
                    <a:pt x="67" y="39"/>
                    <a:pt x="67" y="39"/>
                  </a:cubicBezTo>
                  <a:cubicBezTo>
                    <a:pt x="71" y="38"/>
                    <a:pt x="71" y="38"/>
                    <a:pt x="71" y="38"/>
                  </a:cubicBezTo>
                  <a:cubicBezTo>
                    <a:pt x="71" y="38"/>
                    <a:pt x="71" y="38"/>
                    <a:pt x="71" y="38"/>
                  </a:cubicBezTo>
                  <a:cubicBezTo>
                    <a:pt x="67" y="38"/>
                    <a:pt x="67" y="38"/>
                    <a:pt x="67" y="38"/>
                  </a:cubicBezTo>
                  <a:lnTo>
                    <a:pt x="67" y="39"/>
                  </a:lnTo>
                  <a:close/>
                  <a:moveTo>
                    <a:pt x="60" y="46"/>
                  </a:moveTo>
                  <a:cubicBezTo>
                    <a:pt x="60" y="46"/>
                    <a:pt x="60" y="46"/>
                    <a:pt x="60" y="46"/>
                  </a:cubicBezTo>
                  <a:cubicBezTo>
                    <a:pt x="63" y="45"/>
                    <a:pt x="63" y="45"/>
                    <a:pt x="63" y="45"/>
                  </a:cubicBezTo>
                  <a:cubicBezTo>
                    <a:pt x="63" y="45"/>
                    <a:pt x="63" y="45"/>
                    <a:pt x="63" y="45"/>
                  </a:cubicBezTo>
                  <a:cubicBezTo>
                    <a:pt x="60" y="45"/>
                    <a:pt x="60" y="45"/>
                    <a:pt x="60" y="45"/>
                  </a:cubicBezTo>
                  <a:lnTo>
                    <a:pt x="60" y="46"/>
                  </a:lnTo>
                  <a:close/>
                  <a:moveTo>
                    <a:pt x="60" y="45"/>
                  </a:moveTo>
                  <a:cubicBezTo>
                    <a:pt x="60" y="45"/>
                    <a:pt x="60" y="45"/>
                    <a:pt x="60" y="45"/>
                  </a:cubicBezTo>
                  <a:cubicBezTo>
                    <a:pt x="63" y="44"/>
                    <a:pt x="63" y="44"/>
                    <a:pt x="63" y="44"/>
                  </a:cubicBezTo>
                  <a:cubicBezTo>
                    <a:pt x="63" y="44"/>
                    <a:pt x="63" y="44"/>
                    <a:pt x="63" y="44"/>
                  </a:cubicBezTo>
                  <a:cubicBezTo>
                    <a:pt x="60" y="44"/>
                    <a:pt x="60" y="44"/>
                    <a:pt x="60" y="44"/>
                  </a:cubicBezTo>
                  <a:lnTo>
                    <a:pt x="60" y="45"/>
                  </a:lnTo>
                  <a:close/>
                  <a:moveTo>
                    <a:pt x="67" y="38"/>
                  </a:moveTo>
                  <a:cubicBezTo>
                    <a:pt x="67" y="38"/>
                    <a:pt x="67" y="38"/>
                    <a:pt x="67" y="38"/>
                  </a:cubicBezTo>
                  <a:cubicBezTo>
                    <a:pt x="64" y="38"/>
                    <a:pt x="64" y="38"/>
                    <a:pt x="64" y="38"/>
                  </a:cubicBezTo>
                  <a:cubicBezTo>
                    <a:pt x="64" y="38"/>
                    <a:pt x="64" y="38"/>
                    <a:pt x="64" y="38"/>
                  </a:cubicBezTo>
                  <a:cubicBezTo>
                    <a:pt x="67" y="38"/>
                    <a:pt x="67" y="38"/>
                    <a:pt x="67" y="38"/>
                  </a:cubicBezTo>
                  <a:close/>
                  <a:moveTo>
                    <a:pt x="64" y="39"/>
                  </a:moveTo>
                  <a:cubicBezTo>
                    <a:pt x="64" y="39"/>
                    <a:pt x="64" y="39"/>
                    <a:pt x="64" y="39"/>
                  </a:cubicBezTo>
                  <a:cubicBezTo>
                    <a:pt x="67" y="39"/>
                    <a:pt x="67" y="39"/>
                    <a:pt x="67" y="39"/>
                  </a:cubicBezTo>
                  <a:cubicBezTo>
                    <a:pt x="67" y="39"/>
                    <a:pt x="67" y="39"/>
                    <a:pt x="67" y="39"/>
                  </a:cubicBezTo>
                  <a:cubicBezTo>
                    <a:pt x="64" y="39"/>
                    <a:pt x="64" y="39"/>
                    <a:pt x="64" y="39"/>
                  </a:cubicBezTo>
                  <a:close/>
                  <a:moveTo>
                    <a:pt x="60" y="42"/>
                  </a:moveTo>
                  <a:cubicBezTo>
                    <a:pt x="60" y="42"/>
                    <a:pt x="60" y="42"/>
                    <a:pt x="60" y="42"/>
                  </a:cubicBezTo>
                  <a:cubicBezTo>
                    <a:pt x="63" y="42"/>
                    <a:pt x="63" y="42"/>
                    <a:pt x="63" y="42"/>
                  </a:cubicBezTo>
                  <a:cubicBezTo>
                    <a:pt x="63" y="42"/>
                    <a:pt x="63" y="42"/>
                    <a:pt x="63" y="42"/>
                  </a:cubicBezTo>
                  <a:cubicBezTo>
                    <a:pt x="60" y="42"/>
                    <a:pt x="60" y="42"/>
                    <a:pt x="60" y="42"/>
                  </a:cubicBezTo>
                  <a:close/>
                  <a:moveTo>
                    <a:pt x="60" y="44"/>
                  </a:moveTo>
                  <a:cubicBezTo>
                    <a:pt x="60" y="44"/>
                    <a:pt x="60" y="44"/>
                    <a:pt x="60" y="44"/>
                  </a:cubicBezTo>
                  <a:cubicBezTo>
                    <a:pt x="63" y="44"/>
                    <a:pt x="63" y="44"/>
                    <a:pt x="63" y="44"/>
                  </a:cubicBezTo>
                  <a:cubicBezTo>
                    <a:pt x="63" y="43"/>
                    <a:pt x="63" y="43"/>
                    <a:pt x="63" y="43"/>
                  </a:cubicBezTo>
                  <a:cubicBezTo>
                    <a:pt x="60" y="44"/>
                    <a:pt x="60" y="44"/>
                    <a:pt x="60" y="44"/>
                  </a:cubicBezTo>
                  <a:close/>
                  <a:moveTo>
                    <a:pt x="60" y="43"/>
                  </a:moveTo>
                  <a:cubicBezTo>
                    <a:pt x="60" y="43"/>
                    <a:pt x="60" y="43"/>
                    <a:pt x="60" y="43"/>
                  </a:cubicBezTo>
                  <a:cubicBezTo>
                    <a:pt x="63" y="43"/>
                    <a:pt x="63" y="43"/>
                    <a:pt x="63" y="43"/>
                  </a:cubicBezTo>
                  <a:cubicBezTo>
                    <a:pt x="63" y="43"/>
                    <a:pt x="63" y="43"/>
                    <a:pt x="63" y="43"/>
                  </a:cubicBezTo>
                  <a:cubicBezTo>
                    <a:pt x="60" y="43"/>
                    <a:pt x="60" y="43"/>
                    <a:pt x="60" y="43"/>
                  </a:cubicBezTo>
                  <a:close/>
                  <a:moveTo>
                    <a:pt x="64" y="43"/>
                  </a:moveTo>
                  <a:cubicBezTo>
                    <a:pt x="64" y="43"/>
                    <a:pt x="64" y="43"/>
                    <a:pt x="64" y="43"/>
                  </a:cubicBezTo>
                  <a:cubicBezTo>
                    <a:pt x="67" y="43"/>
                    <a:pt x="67" y="43"/>
                    <a:pt x="67" y="43"/>
                  </a:cubicBezTo>
                  <a:cubicBezTo>
                    <a:pt x="67" y="42"/>
                    <a:pt x="67" y="42"/>
                    <a:pt x="67" y="42"/>
                  </a:cubicBezTo>
                  <a:cubicBezTo>
                    <a:pt x="64" y="43"/>
                    <a:pt x="64" y="43"/>
                    <a:pt x="64" y="43"/>
                  </a:cubicBezTo>
                  <a:close/>
                  <a:moveTo>
                    <a:pt x="64" y="45"/>
                  </a:moveTo>
                  <a:cubicBezTo>
                    <a:pt x="64" y="45"/>
                    <a:pt x="64" y="45"/>
                    <a:pt x="64" y="45"/>
                  </a:cubicBezTo>
                  <a:cubicBezTo>
                    <a:pt x="67" y="45"/>
                    <a:pt x="67" y="45"/>
                    <a:pt x="67" y="45"/>
                  </a:cubicBezTo>
                  <a:cubicBezTo>
                    <a:pt x="67" y="45"/>
                    <a:pt x="67" y="45"/>
                    <a:pt x="67" y="45"/>
                  </a:cubicBezTo>
                  <a:cubicBezTo>
                    <a:pt x="64" y="45"/>
                    <a:pt x="64" y="45"/>
                    <a:pt x="64" y="45"/>
                  </a:cubicBezTo>
                  <a:close/>
                  <a:moveTo>
                    <a:pt x="64" y="40"/>
                  </a:moveTo>
                  <a:cubicBezTo>
                    <a:pt x="64" y="40"/>
                    <a:pt x="64" y="40"/>
                    <a:pt x="64" y="40"/>
                  </a:cubicBezTo>
                  <a:cubicBezTo>
                    <a:pt x="67" y="40"/>
                    <a:pt x="67" y="40"/>
                    <a:pt x="67" y="40"/>
                  </a:cubicBezTo>
                  <a:cubicBezTo>
                    <a:pt x="67" y="39"/>
                    <a:pt x="67" y="39"/>
                    <a:pt x="67" y="39"/>
                  </a:cubicBezTo>
                  <a:cubicBezTo>
                    <a:pt x="64" y="40"/>
                    <a:pt x="64" y="40"/>
                    <a:pt x="64" y="40"/>
                  </a:cubicBezTo>
                  <a:close/>
                  <a:moveTo>
                    <a:pt x="64" y="45"/>
                  </a:moveTo>
                  <a:cubicBezTo>
                    <a:pt x="64" y="45"/>
                    <a:pt x="64" y="45"/>
                    <a:pt x="64" y="45"/>
                  </a:cubicBezTo>
                  <a:cubicBezTo>
                    <a:pt x="67" y="44"/>
                    <a:pt x="67" y="44"/>
                    <a:pt x="67" y="44"/>
                  </a:cubicBezTo>
                  <a:cubicBezTo>
                    <a:pt x="67" y="44"/>
                    <a:pt x="67" y="44"/>
                    <a:pt x="67" y="44"/>
                  </a:cubicBezTo>
                  <a:cubicBezTo>
                    <a:pt x="64" y="44"/>
                    <a:pt x="64" y="44"/>
                    <a:pt x="64" y="44"/>
                  </a:cubicBezTo>
                  <a:lnTo>
                    <a:pt x="64" y="45"/>
                  </a:lnTo>
                  <a:close/>
                  <a:moveTo>
                    <a:pt x="64" y="44"/>
                  </a:moveTo>
                  <a:cubicBezTo>
                    <a:pt x="64" y="44"/>
                    <a:pt x="64" y="44"/>
                    <a:pt x="64" y="44"/>
                  </a:cubicBezTo>
                  <a:cubicBezTo>
                    <a:pt x="67" y="44"/>
                    <a:pt x="67" y="44"/>
                    <a:pt x="67" y="44"/>
                  </a:cubicBezTo>
                  <a:cubicBezTo>
                    <a:pt x="67" y="43"/>
                    <a:pt x="67" y="43"/>
                    <a:pt x="67" y="43"/>
                  </a:cubicBezTo>
                  <a:cubicBezTo>
                    <a:pt x="64" y="43"/>
                    <a:pt x="64" y="43"/>
                    <a:pt x="64" y="43"/>
                  </a:cubicBezTo>
                  <a:lnTo>
                    <a:pt x="64" y="44"/>
                  </a:lnTo>
                  <a:close/>
                  <a:moveTo>
                    <a:pt x="64" y="41"/>
                  </a:moveTo>
                  <a:cubicBezTo>
                    <a:pt x="64" y="41"/>
                    <a:pt x="64" y="41"/>
                    <a:pt x="64" y="41"/>
                  </a:cubicBezTo>
                  <a:cubicBezTo>
                    <a:pt x="67" y="40"/>
                    <a:pt x="67" y="40"/>
                    <a:pt x="67" y="40"/>
                  </a:cubicBezTo>
                  <a:cubicBezTo>
                    <a:pt x="67" y="40"/>
                    <a:pt x="67" y="40"/>
                    <a:pt x="67" y="40"/>
                  </a:cubicBezTo>
                  <a:cubicBezTo>
                    <a:pt x="64" y="40"/>
                    <a:pt x="64" y="40"/>
                    <a:pt x="64" y="40"/>
                  </a:cubicBezTo>
                  <a:lnTo>
                    <a:pt x="64" y="41"/>
                  </a:lnTo>
                  <a:close/>
                  <a:moveTo>
                    <a:pt x="64" y="42"/>
                  </a:moveTo>
                  <a:cubicBezTo>
                    <a:pt x="64" y="42"/>
                    <a:pt x="64" y="42"/>
                    <a:pt x="64" y="42"/>
                  </a:cubicBezTo>
                  <a:cubicBezTo>
                    <a:pt x="67" y="41"/>
                    <a:pt x="67" y="41"/>
                    <a:pt x="67" y="41"/>
                  </a:cubicBezTo>
                  <a:cubicBezTo>
                    <a:pt x="67" y="41"/>
                    <a:pt x="67" y="41"/>
                    <a:pt x="67" y="41"/>
                  </a:cubicBezTo>
                  <a:cubicBezTo>
                    <a:pt x="64" y="41"/>
                    <a:pt x="64" y="41"/>
                    <a:pt x="64" y="41"/>
                  </a:cubicBezTo>
                  <a:lnTo>
                    <a:pt x="64" y="42"/>
                  </a:lnTo>
                  <a:close/>
                  <a:moveTo>
                    <a:pt x="64" y="42"/>
                  </a:moveTo>
                  <a:cubicBezTo>
                    <a:pt x="64" y="42"/>
                    <a:pt x="64" y="42"/>
                    <a:pt x="64" y="42"/>
                  </a:cubicBezTo>
                  <a:cubicBezTo>
                    <a:pt x="67" y="42"/>
                    <a:pt x="67" y="42"/>
                    <a:pt x="67" y="42"/>
                  </a:cubicBezTo>
                  <a:cubicBezTo>
                    <a:pt x="67" y="42"/>
                    <a:pt x="67" y="42"/>
                    <a:pt x="67" y="42"/>
                  </a:cubicBezTo>
                  <a:cubicBezTo>
                    <a:pt x="64" y="42"/>
                    <a:pt x="64" y="42"/>
                    <a:pt x="64"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8"/>
            <p:cNvSpPr>
              <a:spLocks noEditPoints="1"/>
            </p:cNvSpPr>
            <p:nvPr/>
          </p:nvSpPr>
          <p:spPr bwMode="auto">
            <a:xfrm>
              <a:off x="1193" y="4158"/>
              <a:ext cx="482" cy="141"/>
            </a:xfrm>
            <a:custGeom>
              <a:avLst/>
              <a:gdLst>
                <a:gd name="T0" fmla="*/ 0 w 186"/>
                <a:gd name="T1" fmla="*/ 53 h 53"/>
                <a:gd name="T2" fmla="*/ 81 w 186"/>
                <a:gd name="T3" fmla="*/ 11 h 53"/>
                <a:gd name="T4" fmla="*/ 155 w 186"/>
                <a:gd name="T5" fmla="*/ 31 h 53"/>
                <a:gd name="T6" fmla="*/ 76 w 186"/>
                <a:gd name="T7" fmla="*/ 4 h 53"/>
                <a:gd name="T8" fmla="*/ 96 w 186"/>
                <a:gd name="T9" fmla="*/ 49 h 53"/>
                <a:gd name="T10" fmla="*/ 95 w 186"/>
                <a:gd name="T11" fmla="*/ 52 h 53"/>
                <a:gd name="T12" fmla="*/ 154 w 186"/>
                <a:gd name="T13" fmla="*/ 15 h 53"/>
                <a:gd name="T14" fmla="*/ 99 w 186"/>
                <a:gd name="T15" fmla="*/ 17 h 53"/>
                <a:gd name="T16" fmla="*/ 18 w 186"/>
                <a:gd name="T17" fmla="*/ 19 h 53"/>
                <a:gd name="T18" fmla="*/ 15 w 186"/>
                <a:gd name="T19" fmla="*/ 21 h 53"/>
                <a:gd name="T20" fmla="*/ 19 w 186"/>
                <a:gd name="T21" fmla="*/ 20 h 53"/>
                <a:gd name="T22" fmla="*/ 23 w 186"/>
                <a:gd name="T23" fmla="*/ 32 h 53"/>
                <a:gd name="T24" fmla="*/ 25 w 186"/>
                <a:gd name="T25" fmla="*/ 32 h 53"/>
                <a:gd name="T26" fmla="*/ 29 w 186"/>
                <a:gd name="T27" fmla="*/ 17 h 53"/>
                <a:gd name="T28" fmla="*/ 49 w 186"/>
                <a:gd name="T29" fmla="*/ 18 h 53"/>
                <a:gd name="T30" fmla="*/ 59 w 186"/>
                <a:gd name="T31" fmla="*/ 4 h 53"/>
                <a:gd name="T32" fmla="*/ 31 w 186"/>
                <a:gd name="T33" fmla="*/ 2 h 53"/>
                <a:gd name="T34" fmla="*/ 22 w 186"/>
                <a:gd name="T35" fmla="*/ 5 h 53"/>
                <a:gd name="T36" fmla="*/ 67 w 186"/>
                <a:gd name="T37" fmla="*/ 31 h 53"/>
                <a:gd name="T38" fmla="*/ 75 w 186"/>
                <a:gd name="T39" fmla="*/ 31 h 53"/>
                <a:gd name="T40" fmla="*/ 78 w 186"/>
                <a:gd name="T41" fmla="*/ 29 h 53"/>
                <a:gd name="T42" fmla="*/ 83 w 186"/>
                <a:gd name="T43" fmla="*/ 26 h 53"/>
                <a:gd name="T44" fmla="*/ 93 w 186"/>
                <a:gd name="T45" fmla="*/ 19 h 53"/>
                <a:gd name="T46" fmla="*/ 103 w 186"/>
                <a:gd name="T47" fmla="*/ 17 h 53"/>
                <a:gd name="T48" fmla="*/ 107 w 186"/>
                <a:gd name="T49" fmla="*/ 21 h 53"/>
                <a:gd name="T50" fmla="*/ 117 w 186"/>
                <a:gd name="T51" fmla="*/ 21 h 53"/>
                <a:gd name="T52" fmla="*/ 20 w 186"/>
                <a:gd name="T53" fmla="*/ 35 h 53"/>
                <a:gd name="T54" fmla="*/ 28 w 186"/>
                <a:gd name="T55" fmla="*/ 41 h 53"/>
                <a:gd name="T56" fmla="*/ 31 w 186"/>
                <a:gd name="T57" fmla="*/ 41 h 53"/>
                <a:gd name="T58" fmla="*/ 33 w 186"/>
                <a:gd name="T59" fmla="*/ 35 h 53"/>
                <a:gd name="T60" fmla="*/ 36 w 186"/>
                <a:gd name="T61" fmla="*/ 47 h 53"/>
                <a:gd name="T62" fmla="*/ 40 w 186"/>
                <a:gd name="T63" fmla="*/ 47 h 53"/>
                <a:gd name="T64" fmla="*/ 41 w 186"/>
                <a:gd name="T65" fmla="*/ 41 h 53"/>
                <a:gd name="T66" fmla="*/ 43 w 186"/>
                <a:gd name="T67" fmla="*/ 48 h 53"/>
                <a:gd name="T68" fmla="*/ 46 w 186"/>
                <a:gd name="T69" fmla="*/ 48 h 53"/>
                <a:gd name="T70" fmla="*/ 49 w 186"/>
                <a:gd name="T71" fmla="*/ 48 h 53"/>
                <a:gd name="T72" fmla="*/ 52 w 186"/>
                <a:gd name="T73" fmla="*/ 41 h 53"/>
                <a:gd name="T74" fmla="*/ 55 w 186"/>
                <a:gd name="T75" fmla="*/ 48 h 53"/>
                <a:gd name="T76" fmla="*/ 57 w 186"/>
                <a:gd name="T77" fmla="*/ 41 h 53"/>
                <a:gd name="T78" fmla="*/ 61 w 186"/>
                <a:gd name="T79" fmla="*/ 48 h 53"/>
                <a:gd name="T80" fmla="*/ 64 w 186"/>
                <a:gd name="T81" fmla="*/ 41 h 53"/>
                <a:gd name="T82" fmla="*/ 71 w 186"/>
                <a:gd name="T83" fmla="*/ 41 h 53"/>
                <a:gd name="T84" fmla="*/ 77 w 186"/>
                <a:gd name="T85" fmla="*/ 33 h 53"/>
                <a:gd name="T86" fmla="*/ 84 w 186"/>
                <a:gd name="T87" fmla="*/ 48 h 53"/>
                <a:gd name="T88" fmla="*/ 89 w 186"/>
                <a:gd name="T89" fmla="*/ 33 h 53"/>
                <a:gd name="T90" fmla="*/ 99 w 186"/>
                <a:gd name="T91" fmla="*/ 41 h 53"/>
                <a:gd name="T92" fmla="*/ 105 w 186"/>
                <a:gd name="T93" fmla="*/ 34 h 53"/>
                <a:gd name="T94" fmla="*/ 112 w 186"/>
                <a:gd name="T95" fmla="*/ 48 h 53"/>
                <a:gd name="T96" fmla="*/ 114 w 186"/>
                <a:gd name="T97" fmla="*/ 48 h 53"/>
                <a:gd name="T98" fmla="*/ 117 w 186"/>
                <a:gd name="T99" fmla="*/ 34 h 53"/>
                <a:gd name="T100" fmla="*/ 143 w 186"/>
                <a:gd name="T101" fmla="*/ 18 h 53"/>
                <a:gd name="T102" fmla="*/ 141 w 186"/>
                <a:gd name="T103" fmla="*/ 17 h 53"/>
                <a:gd name="T104" fmla="*/ 134 w 186"/>
                <a:gd name="T105" fmla="*/ 33 h 53"/>
                <a:gd name="T106" fmla="*/ 127 w 186"/>
                <a:gd name="T107" fmla="*/ 32 h 53"/>
                <a:gd name="T108" fmla="*/ 123 w 186"/>
                <a:gd name="T109" fmla="*/ 22 h 53"/>
                <a:gd name="T110" fmla="*/ 120 w 186"/>
                <a:gd name="T111" fmla="*/ 18 h 53"/>
                <a:gd name="T112" fmla="*/ 122 w 186"/>
                <a:gd name="T113" fmla="*/ 41 h 53"/>
                <a:gd name="T114" fmla="*/ 125 w 186"/>
                <a:gd name="T115" fmla="*/ 33 h 53"/>
                <a:gd name="T116" fmla="*/ 155 w 186"/>
                <a:gd name="T117" fmla="*/ 49 h 53"/>
                <a:gd name="T118" fmla="*/ 162 w 186"/>
                <a:gd name="T119" fmla="*/ 40 h 53"/>
                <a:gd name="T120" fmla="*/ 162 w 186"/>
                <a:gd name="T121" fmla="*/ 40 h 53"/>
                <a:gd name="T122" fmla="*/ 177 w 186"/>
                <a:gd name="T123" fmla="*/ 49 h 53"/>
                <a:gd name="T124" fmla="*/ 181 w 186"/>
                <a:gd name="T125" fmla="*/ 4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6" h="53">
                  <a:moveTo>
                    <a:pt x="3" y="53"/>
                  </a:moveTo>
                  <a:cubicBezTo>
                    <a:pt x="94" y="51"/>
                    <a:pt x="94" y="51"/>
                    <a:pt x="94" y="51"/>
                  </a:cubicBezTo>
                  <a:cubicBezTo>
                    <a:pt x="94" y="51"/>
                    <a:pt x="94" y="51"/>
                    <a:pt x="94" y="51"/>
                  </a:cubicBezTo>
                  <a:cubicBezTo>
                    <a:pt x="3" y="52"/>
                    <a:pt x="3" y="52"/>
                    <a:pt x="3" y="52"/>
                  </a:cubicBezTo>
                  <a:lnTo>
                    <a:pt x="3" y="53"/>
                  </a:lnTo>
                  <a:close/>
                  <a:moveTo>
                    <a:pt x="4" y="50"/>
                  </a:moveTo>
                  <a:cubicBezTo>
                    <a:pt x="4" y="50"/>
                    <a:pt x="4" y="50"/>
                    <a:pt x="4" y="50"/>
                  </a:cubicBezTo>
                  <a:cubicBezTo>
                    <a:pt x="5" y="50"/>
                    <a:pt x="5" y="50"/>
                    <a:pt x="5" y="50"/>
                  </a:cubicBezTo>
                  <a:cubicBezTo>
                    <a:pt x="4" y="50"/>
                    <a:pt x="4" y="50"/>
                    <a:pt x="4" y="50"/>
                  </a:cubicBezTo>
                  <a:cubicBezTo>
                    <a:pt x="3" y="51"/>
                    <a:pt x="3" y="51"/>
                    <a:pt x="3" y="51"/>
                  </a:cubicBezTo>
                  <a:lnTo>
                    <a:pt x="4" y="50"/>
                  </a:lnTo>
                  <a:close/>
                  <a:moveTo>
                    <a:pt x="3" y="50"/>
                  </a:moveTo>
                  <a:cubicBezTo>
                    <a:pt x="3" y="50"/>
                    <a:pt x="3" y="50"/>
                    <a:pt x="3" y="50"/>
                  </a:cubicBezTo>
                  <a:cubicBezTo>
                    <a:pt x="2" y="50"/>
                    <a:pt x="2" y="50"/>
                    <a:pt x="2" y="50"/>
                  </a:cubicBezTo>
                  <a:cubicBezTo>
                    <a:pt x="1" y="52"/>
                    <a:pt x="1" y="52"/>
                    <a:pt x="1" y="52"/>
                  </a:cubicBezTo>
                  <a:cubicBezTo>
                    <a:pt x="2" y="50"/>
                    <a:pt x="2" y="50"/>
                    <a:pt x="2" y="50"/>
                  </a:cubicBezTo>
                  <a:lnTo>
                    <a:pt x="3" y="50"/>
                  </a:lnTo>
                  <a:close/>
                  <a:moveTo>
                    <a:pt x="5" y="49"/>
                  </a:moveTo>
                  <a:cubicBezTo>
                    <a:pt x="5" y="49"/>
                    <a:pt x="5" y="49"/>
                    <a:pt x="5" y="49"/>
                  </a:cubicBezTo>
                  <a:cubicBezTo>
                    <a:pt x="7" y="49"/>
                    <a:pt x="7" y="49"/>
                    <a:pt x="7" y="49"/>
                  </a:cubicBezTo>
                  <a:cubicBezTo>
                    <a:pt x="6" y="49"/>
                    <a:pt x="5" y="49"/>
                    <a:pt x="5" y="49"/>
                  </a:cubicBezTo>
                  <a:cubicBezTo>
                    <a:pt x="5" y="51"/>
                    <a:pt x="5" y="51"/>
                    <a:pt x="5" y="51"/>
                  </a:cubicBezTo>
                  <a:lnTo>
                    <a:pt x="5" y="49"/>
                  </a:lnTo>
                  <a:close/>
                  <a:moveTo>
                    <a:pt x="10" y="47"/>
                  </a:moveTo>
                  <a:cubicBezTo>
                    <a:pt x="10" y="47"/>
                    <a:pt x="10" y="47"/>
                    <a:pt x="10" y="47"/>
                  </a:cubicBezTo>
                  <a:cubicBezTo>
                    <a:pt x="9" y="47"/>
                    <a:pt x="9" y="47"/>
                    <a:pt x="9" y="47"/>
                  </a:cubicBezTo>
                  <a:cubicBezTo>
                    <a:pt x="9" y="48"/>
                    <a:pt x="9" y="48"/>
                    <a:pt x="9" y="48"/>
                  </a:cubicBezTo>
                  <a:cubicBezTo>
                    <a:pt x="9" y="47"/>
                    <a:pt x="9" y="47"/>
                    <a:pt x="9" y="47"/>
                  </a:cubicBezTo>
                  <a:lnTo>
                    <a:pt x="10" y="47"/>
                  </a:lnTo>
                  <a:close/>
                  <a:moveTo>
                    <a:pt x="0" y="53"/>
                  </a:moveTo>
                  <a:cubicBezTo>
                    <a:pt x="0" y="53"/>
                    <a:pt x="0" y="53"/>
                    <a:pt x="0" y="53"/>
                  </a:cubicBezTo>
                  <a:cubicBezTo>
                    <a:pt x="95" y="52"/>
                    <a:pt x="95" y="52"/>
                    <a:pt x="95" y="52"/>
                  </a:cubicBezTo>
                  <a:cubicBezTo>
                    <a:pt x="95" y="51"/>
                    <a:pt x="95" y="51"/>
                    <a:pt x="95" y="51"/>
                  </a:cubicBezTo>
                  <a:cubicBezTo>
                    <a:pt x="0" y="53"/>
                    <a:pt x="0" y="53"/>
                    <a:pt x="0" y="53"/>
                  </a:cubicBezTo>
                  <a:close/>
                  <a:moveTo>
                    <a:pt x="5" y="52"/>
                  </a:moveTo>
                  <a:cubicBezTo>
                    <a:pt x="5" y="52"/>
                    <a:pt x="5" y="52"/>
                    <a:pt x="5" y="52"/>
                  </a:cubicBezTo>
                  <a:cubicBezTo>
                    <a:pt x="94" y="51"/>
                    <a:pt x="94" y="51"/>
                    <a:pt x="94" y="51"/>
                  </a:cubicBezTo>
                  <a:cubicBezTo>
                    <a:pt x="94" y="50"/>
                    <a:pt x="94" y="50"/>
                    <a:pt x="94" y="50"/>
                  </a:cubicBezTo>
                  <a:cubicBezTo>
                    <a:pt x="5" y="51"/>
                    <a:pt x="5" y="51"/>
                    <a:pt x="5" y="51"/>
                  </a:cubicBezTo>
                  <a:lnTo>
                    <a:pt x="5" y="52"/>
                  </a:lnTo>
                  <a:close/>
                  <a:moveTo>
                    <a:pt x="76" y="7"/>
                  </a:moveTo>
                  <a:cubicBezTo>
                    <a:pt x="76" y="7"/>
                    <a:pt x="76" y="7"/>
                    <a:pt x="76" y="7"/>
                  </a:cubicBezTo>
                  <a:cubicBezTo>
                    <a:pt x="76" y="9"/>
                    <a:pt x="76" y="9"/>
                    <a:pt x="76" y="9"/>
                  </a:cubicBezTo>
                  <a:cubicBezTo>
                    <a:pt x="79" y="11"/>
                    <a:pt x="79" y="11"/>
                    <a:pt x="79" y="11"/>
                  </a:cubicBezTo>
                  <a:cubicBezTo>
                    <a:pt x="79" y="9"/>
                    <a:pt x="79" y="9"/>
                    <a:pt x="79" y="9"/>
                  </a:cubicBezTo>
                  <a:cubicBezTo>
                    <a:pt x="79" y="9"/>
                    <a:pt x="78" y="8"/>
                    <a:pt x="77" y="8"/>
                  </a:cubicBezTo>
                  <a:cubicBezTo>
                    <a:pt x="76" y="7"/>
                    <a:pt x="76" y="7"/>
                    <a:pt x="76" y="7"/>
                  </a:cubicBezTo>
                  <a:close/>
                  <a:moveTo>
                    <a:pt x="99" y="13"/>
                  </a:moveTo>
                  <a:cubicBezTo>
                    <a:pt x="99" y="13"/>
                    <a:pt x="99" y="13"/>
                    <a:pt x="99" y="13"/>
                  </a:cubicBezTo>
                  <a:cubicBezTo>
                    <a:pt x="99" y="13"/>
                    <a:pt x="99" y="13"/>
                    <a:pt x="99" y="13"/>
                  </a:cubicBezTo>
                  <a:cubicBezTo>
                    <a:pt x="102" y="13"/>
                    <a:pt x="102" y="13"/>
                    <a:pt x="102" y="13"/>
                  </a:cubicBezTo>
                  <a:lnTo>
                    <a:pt x="99" y="13"/>
                  </a:lnTo>
                  <a:close/>
                  <a:moveTo>
                    <a:pt x="10" y="48"/>
                  </a:moveTo>
                  <a:cubicBezTo>
                    <a:pt x="10" y="48"/>
                    <a:pt x="10" y="48"/>
                    <a:pt x="10" y="48"/>
                  </a:cubicBezTo>
                  <a:cubicBezTo>
                    <a:pt x="10" y="48"/>
                    <a:pt x="10" y="48"/>
                    <a:pt x="10" y="48"/>
                  </a:cubicBezTo>
                  <a:cubicBezTo>
                    <a:pt x="8" y="48"/>
                    <a:pt x="8" y="48"/>
                    <a:pt x="8" y="48"/>
                  </a:cubicBezTo>
                  <a:lnTo>
                    <a:pt x="10" y="48"/>
                  </a:lnTo>
                  <a:close/>
                  <a:moveTo>
                    <a:pt x="87" y="12"/>
                  </a:moveTo>
                  <a:cubicBezTo>
                    <a:pt x="87" y="12"/>
                    <a:pt x="87" y="12"/>
                    <a:pt x="87" y="12"/>
                  </a:cubicBezTo>
                  <a:cubicBezTo>
                    <a:pt x="87" y="12"/>
                    <a:pt x="85" y="11"/>
                    <a:pt x="84" y="11"/>
                  </a:cubicBezTo>
                  <a:cubicBezTo>
                    <a:pt x="83" y="11"/>
                    <a:pt x="81" y="10"/>
                    <a:pt x="81" y="10"/>
                  </a:cubicBezTo>
                  <a:cubicBezTo>
                    <a:pt x="81" y="11"/>
                    <a:pt x="81" y="11"/>
                    <a:pt x="81" y="11"/>
                  </a:cubicBezTo>
                  <a:cubicBezTo>
                    <a:pt x="81" y="11"/>
                    <a:pt x="82" y="12"/>
                    <a:pt x="83" y="12"/>
                  </a:cubicBezTo>
                  <a:cubicBezTo>
                    <a:pt x="85" y="13"/>
                    <a:pt x="87" y="13"/>
                    <a:pt x="87" y="13"/>
                  </a:cubicBezTo>
                  <a:lnTo>
                    <a:pt x="87" y="12"/>
                  </a:lnTo>
                  <a:close/>
                  <a:moveTo>
                    <a:pt x="92" y="13"/>
                  </a:moveTo>
                  <a:cubicBezTo>
                    <a:pt x="92" y="13"/>
                    <a:pt x="92" y="13"/>
                    <a:pt x="92" y="13"/>
                  </a:cubicBezTo>
                  <a:cubicBezTo>
                    <a:pt x="91" y="12"/>
                    <a:pt x="88" y="12"/>
                    <a:pt x="88" y="12"/>
                  </a:cubicBezTo>
                  <a:cubicBezTo>
                    <a:pt x="88" y="13"/>
                    <a:pt x="88" y="13"/>
                    <a:pt x="88" y="13"/>
                  </a:cubicBezTo>
                  <a:cubicBezTo>
                    <a:pt x="98" y="13"/>
                    <a:pt x="98" y="13"/>
                    <a:pt x="98" y="13"/>
                  </a:cubicBezTo>
                  <a:cubicBezTo>
                    <a:pt x="98" y="13"/>
                    <a:pt x="98" y="13"/>
                    <a:pt x="98" y="13"/>
                  </a:cubicBezTo>
                  <a:cubicBezTo>
                    <a:pt x="98" y="13"/>
                    <a:pt x="93" y="13"/>
                    <a:pt x="92" y="13"/>
                  </a:cubicBezTo>
                  <a:close/>
                  <a:moveTo>
                    <a:pt x="11" y="50"/>
                  </a:moveTo>
                  <a:cubicBezTo>
                    <a:pt x="11" y="50"/>
                    <a:pt x="11" y="50"/>
                    <a:pt x="11" y="50"/>
                  </a:cubicBezTo>
                  <a:cubicBezTo>
                    <a:pt x="10" y="48"/>
                    <a:pt x="10" y="48"/>
                    <a:pt x="10" y="48"/>
                  </a:cubicBezTo>
                  <a:cubicBezTo>
                    <a:pt x="11" y="50"/>
                    <a:pt x="11" y="50"/>
                    <a:pt x="11" y="50"/>
                  </a:cubicBezTo>
                  <a:cubicBezTo>
                    <a:pt x="93" y="49"/>
                    <a:pt x="93" y="49"/>
                    <a:pt x="93" y="49"/>
                  </a:cubicBezTo>
                  <a:cubicBezTo>
                    <a:pt x="93" y="49"/>
                    <a:pt x="11" y="50"/>
                    <a:pt x="11" y="50"/>
                  </a:cubicBezTo>
                  <a:close/>
                  <a:moveTo>
                    <a:pt x="181" y="49"/>
                  </a:moveTo>
                  <a:cubicBezTo>
                    <a:pt x="181" y="49"/>
                    <a:pt x="181" y="49"/>
                    <a:pt x="181" y="49"/>
                  </a:cubicBezTo>
                  <a:cubicBezTo>
                    <a:pt x="181" y="40"/>
                    <a:pt x="181" y="40"/>
                    <a:pt x="181" y="40"/>
                  </a:cubicBezTo>
                  <a:cubicBezTo>
                    <a:pt x="183" y="40"/>
                    <a:pt x="183" y="40"/>
                    <a:pt x="183" y="40"/>
                  </a:cubicBezTo>
                  <a:cubicBezTo>
                    <a:pt x="183" y="49"/>
                    <a:pt x="183" y="49"/>
                    <a:pt x="183" y="49"/>
                  </a:cubicBezTo>
                  <a:cubicBezTo>
                    <a:pt x="183" y="49"/>
                    <a:pt x="183" y="49"/>
                    <a:pt x="183" y="49"/>
                  </a:cubicBezTo>
                  <a:cubicBezTo>
                    <a:pt x="183" y="32"/>
                    <a:pt x="183" y="32"/>
                    <a:pt x="183" y="32"/>
                  </a:cubicBezTo>
                  <a:cubicBezTo>
                    <a:pt x="186" y="32"/>
                    <a:pt x="186" y="32"/>
                    <a:pt x="186" y="32"/>
                  </a:cubicBezTo>
                  <a:cubicBezTo>
                    <a:pt x="155" y="31"/>
                    <a:pt x="155" y="31"/>
                    <a:pt x="155" y="31"/>
                  </a:cubicBezTo>
                  <a:cubicBezTo>
                    <a:pt x="155" y="31"/>
                    <a:pt x="155" y="31"/>
                    <a:pt x="155" y="31"/>
                  </a:cubicBezTo>
                  <a:cubicBezTo>
                    <a:pt x="157" y="32"/>
                    <a:pt x="157" y="32"/>
                    <a:pt x="157" y="32"/>
                  </a:cubicBezTo>
                  <a:cubicBezTo>
                    <a:pt x="157" y="32"/>
                    <a:pt x="157" y="32"/>
                    <a:pt x="157" y="32"/>
                  </a:cubicBezTo>
                  <a:cubicBezTo>
                    <a:pt x="156" y="32"/>
                    <a:pt x="155" y="32"/>
                    <a:pt x="155" y="32"/>
                  </a:cubicBezTo>
                  <a:cubicBezTo>
                    <a:pt x="155" y="31"/>
                    <a:pt x="155" y="31"/>
                    <a:pt x="155" y="31"/>
                  </a:cubicBezTo>
                  <a:cubicBezTo>
                    <a:pt x="155" y="31"/>
                    <a:pt x="155" y="31"/>
                    <a:pt x="155" y="31"/>
                  </a:cubicBezTo>
                  <a:cubicBezTo>
                    <a:pt x="155" y="40"/>
                    <a:pt x="155" y="40"/>
                    <a:pt x="155" y="40"/>
                  </a:cubicBezTo>
                  <a:cubicBezTo>
                    <a:pt x="154" y="40"/>
                    <a:pt x="154" y="40"/>
                    <a:pt x="154" y="40"/>
                  </a:cubicBezTo>
                  <a:cubicBezTo>
                    <a:pt x="154" y="40"/>
                    <a:pt x="154" y="40"/>
                    <a:pt x="154" y="39"/>
                  </a:cubicBezTo>
                  <a:cubicBezTo>
                    <a:pt x="154" y="37"/>
                    <a:pt x="154" y="32"/>
                    <a:pt x="154" y="32"/>
                  </a:cubicBezTo>
                  <a:cubicBezTo>
                    <a:pt x="154" y="32"/>
                    <a:pt x="151" y="32"/>
                    <a:pt x="148" y="31"/>
                  </a:cubicBezTo>
                  <a:cubicBezTo>
                    <a:pt x="145" y="31"/>
                    <a:pt x="143" y="31"/>
                    <a:pt x="143" y="31"/>
                  </a:cubicBezTo>
                  <a:cubicBezTo>
                    <a:pt x="143" y="31"/>
                    <a:pt x="143" y="38"/>
                    <a:pt x="143" y="40"/>
                  </a:cubicBezTo>
                  <a:cubicBezTo>
                    <a:pt x="142" y="40"/>
                    <a:pt x="142" y="40"/>
                    <a:pt x="142" y="40"/>
                  </a:cubicBezTo>
                  <a:cubicBezTo>
                    <a:pt x="142" y="31"/>
                    <a:pt x="142" y="31"/>
                    <a:pt x="142" y="31"/>
                  </a:cubicBezTo>
                  <a:cubicBezTo>
                    <a:pt x="142" y="31"/>
                    <a:pt x="142" y="31"/>
                    <a:pt x="142" y="31"/>
                  </a:cubicBezTo>
                  <a:cubicBezTo>
                    <a:pt x="186" y="32"/>
                    <a:pt x="186" y="32"/>
                    <a:pt x="186" y="32"/>
                  </a:cubicBezTo>
                  <a:cubicBezTo>
                    <a:pt x="186" y="30"/>
                    <a:pt x="186" y="30"/>
                    <a:pt x="186" y="30"/>
                  </a:cubicBezTo>
                  <a:cubicBezTo>
                    <a:pt x="173" y="30"/>
                    <a:pt x="173" y="30"/>
                    <a:pt x="173" y="30"/>
                  </a:cubicBezTo>
                  <a:cubicBezTo>
                    <a:pt x="170" y="10"/>
                    <a:pt x="170" y="10"/>
                    <a:pt x="170" y="10"/>
                  </a:cubicBezTo>
                  <a:cubicBezTo>
                    <a:pt x="170" y="10"/>
                    <a:pt x="167" y="10"/>
                    <a:pt x="165" y="10"/>
                  </a:cubicBezTo>
                  <a:cubicBezTo>
                    <a:pt x="163" y="10"/>
                    <a:pt x="159" y="10"/>
                    <a:pt x="159" y="10"/>
                  </a:cubicBezTo>
                  <a:cubicBezTo>
                    <a:pt x="159" y="10"/>
                    <a:pt x="159" y="10"/>
                    <a:pt x="159" y="10"/>
                  </a:cubicBezTo>
                  <a:cubicBezTo>
                    <a:pt x="159" y="13"/>
                    <a:pt x="159" y="13"/>
                    <a:pt x="159" y="13"/>
                  </a:cubicBezTo>
                  <a:cubicBezTo>
                    <a:pt x="158" y="13"/>
                    <a:pt x="158" y="13"/>
                    <a:pt x="156" y="14"/>
                  </a:cubicBezTo>
                  <a:cubicBezTo>
                    <a:pt x="154" y="14"/>
                    <a:pt x="154" y="15"/>
                    <a:pt x="154" y="15"/>
                  </a:cubicBezTo>
                  <a:cubicBezTo>
                    <a:pt x="154" y="21"/>
                    <a:pt x="154" y="21"/>
                    <a:pt x="154" y="21"/>
                  </a:cubicBezTo>
                  <a:cubicBezTo>
                    <a:pt x="153" y="22"/>
                    <a:pt x="153" y="22"/>
                    <a:pt x="153" y="22"/>
                  </a:cubicBezTo>
                  <a:cubicBezTo>
                    <a:pt x="153" y="22"/>
                    <a:pt x="153" y="21"/>
                    <a:pt x="153" y="21"/>
                  </a:cubicBezTo>
                  <a:cubicBezTo>
                    <a:pt x="153" y="20"/>
                    <a:pt x="152" y="20"/>
                    <a:pt x="150" y="20"/>
                  </a:cubicBezTo>
                  <a:cubicBezTo>
                    <a:pt x="150" y="19"/>
                    <a:pt x="149" y="19"/>
                    <a:pt x="149" y="19"/>
                  </a:cubicBezTo>
                  <a:cubicBezTo>
                    <a:pt x="148" y="13"/>
                    <a:pt x="148" y="13"/>
                    <a:pt x="148" y="13"/>
                  </a:cubicBezTo>
                  <a:cubicBezTo>
                    <a:pt x="148" y="13"/>
                    <a:pt x="129" y="13"/>
                    <a:pt x="117" y="13"/>
                  </a:cubicBezTo>
                  <a:cubicBezTo>
                    <a:pt x="117" y="13"/>
                    <a:pt x="117" y="13"/>
                    <a:pt x="117" y="13"/>
                  </a:cubicBezTo>
                  <a:cubicBezTo>
                    <a:pt x="117" y="13"/>
                    <a:pt x="89" y="11"/>
                    <a:pt x="85" y="10"/>
                  </a:cubicBezTo>
                  <a:cubicBezTo>
                    <a:pt x="82" y="9"/>
                    <a:pt x="78" y="7"/>
                    <a:pt x="77" y="6"/>
                  </a:cubicBezTo>
                  <a:cubicBezTo>
                    <a:pt x="76" y="4"/>
                    <a:pt x="76" y="4"/>
                    <a:pt x="76" y="4"/>
                  </a:cubicBezTo>
                  <a:cubicBezTo>
                    <a:pt x="26" y="0"/>
                    <a:pt x="26" y="0"/>
                    <a:pt x="26" y="0"/>
                  </a:cubicBezTo>
                  <a:cubicBezTo>
                    <a:pt x="14" y="10"/>
                    <a:pt x="14" y="10"/>
                    <a:pt x="14" y="10"/>
                  </a:cubicBezTo>
                  <a:cubicBezTo>
                    <a:pt x="14" y="11"/>
                    <a:pt x="14" y="11"/>
                    <a:pt x="14" y="11"/>
                  </a:cubicBezTo>
                  <a:cubicBezTo>
                    <a:pt x="13" y="11"/>
                    <a:pt x="13" y="11"/>
                    <a:pt x="13" y="11"/>
                  </a:cubicBezTo>
                  <a:cubicBezTo>
                    <a:pt x="13" y="34"/>
                    <a:pt x="13" y="34"/>
                    <a:pt x="13" y="34"/>
                  </a:cubicBezTo>
                  <a:cubicBezTo>
                    <a:pt x="14" y="34"/>
                    <a:pt x="14" y="34"/>
                    <a:pt x="14" y="34"/>
                  </a:cubicBezTo>
                  <a:cubicBezTo>
                    <a:pt x="14" y="34"/>
                    <a:pt x="14" y="34"/>
                    <a:pt x="14" y="34"/>
                  </a:cubicBezTo>
                  <a:cubicBezTo>
                    <a:pt x="33" y="32"/>
                    <a:pt x="33" y="32"/>
                    <a:pt x="33" y="32"/>
                  </a:cubicBezTo>
                  <a:cubicBezTo>
                    <a:pt x="33" y="32"/>
                    <a:pt x="33" y="32"/>
                    <a:pt x="33" y="32"/>
                  </a:cubicBezTo>
                  <a:cubicBezTo>
                    <a:pt x="33" y="32"/>
                    <a:pt x="33" y="32"/>
                    <a:pt x="33" y="32"/>
                  </a:cubicBezTo>
                  <a:cubicBezTo>
                    <a:pt x="118" y="33"/>
                    <a:pt x="118" y="33"/>
                    <a:pt x="118" y="33"/>
                  </a:cubicBezTo>
                  <a:cubicBezTo>
                    <a:pt x="120" y="33"/>
                    <a:pt x="120" y="33"/>
                    <a:pt x="120" y="33"/>
                  </a:cubicBezTo>
                  <a:cubicBezTo>
                    <a:pt x="120" y="41"/>
                    <a:pt x="120" y="41"/>
                    <a:pt x="120" y="41"/>
                  </a:cubicBezTo>
                  <a:cubicBezTo>
                    <a:pt x="119" y="41"/>
                    <a:pt x="119" y="41"/>
                    <a:pt x="119" y="41"/>
                  </a:cubicBezTo>
                  <a:cubicBezTo>
                    <a:pt x="119" y="33"/>
                    <a:pt x="119" y="33"/>
                    <a:pt x="119" y="33"/>
                  </a:cubicBezTo>
                  <a:cubicBezTo>
                    <a:pt x="119" y="33"/>
                    <a:pt x="119" y="33"/>
                    <a:pt x="119" y="33"/>
                  </a:cubicBezTo>
                  <a:cubicBezTo>
                    <a:pt x="119" y="33"/>
                    <a:pt x="119" y="33"/>
                    <a:pt x="119" y="33"/>
                  </a:cubicBezTo>
                  <a:cubicBezTo>
                    <a:pt x="87" y="33"/>
                    <a:pt x="87" y="33"/>
                    <a:pt x="87" y="33"/>
                  </a:cubicBezTo>
                  <a:cubicBezTo>
                    <a:pt x="87" y="33"/>
                    <a:pt x="87" y="33"/>
                    <a:pt x="87" y="33"/>
                  </a:cubicBezTo>
                  <a:cubicBezTo>
                    <a:pt x="87" y="33"/>
                    <a:pt x="87" y="33"/>
                    <a:pt x="87" y="33"/>
                  </a:cubicBezTo>
                  <a:cubicBezTo>
                    <a:pt x="87" y="33"/>
                    <a:pt x="87" y="33"/>
                    <a:pt x="87" y="33"/>
                  </a:cubicBezTo>
                  <a:cubicBezTo>
                    <a:pt x="34" y="32"/>
                    <a:pt x="34" y="32"/>
                    <a:pt x="34" y="32"/>
                  </a:cubicBezTo>
                  <a:cubicBezTo>
                    <a:pt x="14" y="34"/>
                    <a:pt x="14" y="34"/>
                    <a:pt x="14" y="34"/>
                  </a:cubicBezTo>
                  <a:cubicBezTo>
                    <a:pt x="14" y="34"/>
                    <a:pt x="14" y="34"/>
                    <a:pt x="14" y="34"/>
                  </a:cubicBezTo>
                  <a:cubicBezTo>
                    <a:pt x="14" y="34"/>
                    <a:pt x="14" y="34"/>
                    <a:pt x="14" y="34"/>
                  </a:cubicBezTo>
                  <a:cubicBezTo>
                    <a:pt x="14" y="34"/>
                    <a:pt x="14" y="34"/>
                    <a:pt x="14" y="34"/>
                  </a:cubicBezTo>
                  <a:cubicBezTo>
                    <a:pt x="14" y="47"/>
                    <a:pt x="14" y="47"/>
                    <a:pt x="14" y="47"/>
                  </a:cubicBezTo>
                  <a:cubicBezTo>
                    <a:pt x="9" y="47"/>
                    <a:pt x="9" y="47"/>
                    <a:pt x="9" y="47"/>
                  </a:cubicBezTo>
                  <a:cubicBezTo>
                    <a:pt x="12" y="49"/>
                    <a:pt x="12" y="49"/>
                    <a:pt x="12" y="49"/>
                  </a:cubicBezTo>
                  <a:cubicBezTo>
                    <a:pt x="96" y="48"/>
                    <a:pt x="96" y="48"/>
                    <a:pt x="96" y="48"/>
                  </a:cubicBezTo>
                  <a:cubicBezTo>
                    <a:pt x="96" y="49"/>
                    <a:pt x="96" y="49"/>
                    <a:pt x="96" y="49"/>
                  </a:cubicBezTo>
                  <a:cubicBezTo>
                    <a:pt x="96" y="49"/>
                    <a:pt x="96" y="49"/>
                    <a:pt x="96" y="49"/>
                  </a:cubicBezTo>
                  <a:cubicBezTo>
                    <a:pt x="96" y="48"/>
                    <a:pt x="96" y="48"/>
                    <a:pt x="96" y="48"/>
                  </a:cubicBezTo>
                  <a:cubicBezTo>
                    <a:pt x="107" y="48"/>
                    <a:pt x="107" y="48"/>
                    <a:pt x="107" y="48"/>
                  </a:cubicBezTo>
                  <a:cubicBezTo>
                    <a:pt x="107" y="48"/>
                    <a:pt x="107" y="48"/>
                    <a:pt x="107" y="48"/>
                  </a:cubicBezTo>
                  <a:cubicBezTo>
                    <a:pt x="107" y="48"/>
                    <a:pt x="107" y="48"/>
                    <a:pt x="107" y="48"/>
                  </a:cubicBezTo>
                  <a:cubicBezTo>
                    <a:pt x="107" y="48"/>
                    <a:pt x="107" y="48"/>
                    <a:pt x="107" y="48"/>
                  </a:cubicBezTo>
                  <a:cubicBezTo>
                    <a:pt x="109" y="48"/>
                    <a:pt x="109" y="48"/>
                    <a:pt x="109" y="48"/>
                  </a:cubicBezTo>
                  <a:cubicBezTo>
                    <a:pt x="109" y="48"/>
                    <a:pt x="109" y="48"/>
                    <a:pt x="109" y="48"/>
                  </a:cubicBezTo>
                  <a:cubicBezTo>
                    <a:pt x="93" y="49"/>
                    <a:pt x="93" y="49"/>
                    <a:pt x="93" y="49"/>
                  </a:cubicBezTo>
                  <a:cubicBezTo>
                    <a:pt x="93" y="49"/>
                    <a:pt x="93" y="49"/>
                    <a:pt x="93" y="49"/>
                  </a:cubicBezTo>
                  <a:cubicBezTo>
                    <a:pt x="93" y="49"/>
                    <a:pt x="93" y="49"/>
                    <a:pt x="93" y="49"/>
                  </a:cubicBezTo>
                  <a:cubicBezTo>
                    <a:pt x="9" y="50"/>
                    <a:pt x="9" y="50"/>
                    <a:pt x="9" y="50"/>
                  </a:cubicBezTo>
                  <a:cubicBezTo>
                    <a:pt x="8" y="48"/>
                    <a:pt x="8" y="48"/>
                    <a:pt x="8" y="48"/>
                  </a:cubicBezTo>
                  <a:cubicBezTo>
                    <a:pt x="8" y="49"/>
                    <a:pt x="8" y="49"/>
                    <a:pt x="8" y="49"/>
                  </a:cubicBezTo>
                  <a:cubicBezTo>
                    <a:pt x="8" y="49"/>
                    <a:pt x="8" y="49"/>
                    <a:pt x="8" y="49"/>
                  </a:cubicBezTo>
                  <a:cubicBezTo>
                    <a:pt x="7" y="49"/>
                    <a:pt x="7" y="49"/>
                    <a:pt x="7" y="49"/>
                  </a:cubicBezTo>
                  <a:cubicBezTo>
                    <a:pt x="8" y="49"/>
                    <a:pt x="8" y="49"/>
                    <a:pt x="8" y="49"/>
                  </a:cubicBezTo>
                  <a:cubicBezTo>
                    <a:pt x="8" y="49"/>
                    <a:pt x="8" y="49"/>
                    <a:pt x="8" y="49"/>
                  </a:cubicBezTo>
                  <a:cubicBezTo>
                    <a:pt x="9" y="50"/>
                    <a:pt x="9" y="50"/>
                    <a:pt x="9" y="50"/>
                  </a:cubicBezTo>
                  <a:cubicBezTo>
                    <a:pt x="93" y="50"/>
                    <a:pt x="93" y="50"/>
                    <a:pt x="93" y="50"/>
                  </a:cubicBezTo>
                  <a:cubicBezTo>
                    <a:pt x="94" y="50"/>
                    <a:pt x="94" y="50"/>
                    <a:pt x="94" y="50"/>
                  </a:cubicBezTo>
                  <a:cubicBezTo>
                    <a:pt x="7" y="50"/>
                    <a:pt x="7" y="50"/>
                    <a:pt x="7" y="50"/>
                  </a:cubicBezTo>
                  <a:cubicBezTo>
                    <a:pt x="7" y="49"/>
                    <a:pt x="7" y="49"/>
                    <a:pt x="7" y="49"/>
                  </a:cubicBezTo>
                  <a:cubicBezTo>
                    <a:pt x="7" y="51"/>
                    <a:pt x="7" y="51"/>
                    <a:pt x="7" y="51"/>
                  </a:cubicBezTo>
                  <a:cubicBezTo>
                    <a:pt x="94" y="50"/>
                    <a:pt x="94" y="50"/>
                    <a:pt x="94" y="50"/>
                  </a:cubicBezTo>
                  <a:cubicBezTo>
                    <a:pt x="94" y="50"/>
                    <a:pt x="94" y="50"/>
                    <a:pt x="94" y="50"/>
                  </a:cubicBezTo>
                  <a:cubicBezTo>
                    <a:pt x="94" y="51"/>
                    <a:pt x="94" y="51"/>
                    <a:pt x="94" y="51"/>
                  </a:cubicBezTo>
                  <a:cubicBezTo>
                    <a:pt x="94" y="51"/>
                    <a:pt x="94" y="51"/>
                    <a:pt x="94" y="51"/>
                  </a:cubicBezTo>
                  <a:cubicBezTo>
                    <a:pt x="95" y="51"/>
                    <a:pt x="95" y="51"/>
                    <a:pt x="95" y="51"/>
                  </a:cubicBezTo>
                  <a:cubicBezTo>
                    <a:pt x="95" y="51"/>
                    <a:pt x="95" y="51"/>
                    <a:pt x="95" y="51"/>
                  </a:cubicBezTo>
                  <a:cubicBezTo>
                    <a:pt x="95" y="52"/>
                    <a:pt x="95" y="52"/>
                    <a:pt x="95" y="52"/>
                  </a:cubicBezTo>
                  <a:cubicBezTo>
                    <a:pt x="123" y="51"/>
                    <a:pt x="123" y="51"/>
                    <a:pt x="123" y="51"/>
                  </a:cubicBezTo>
                  <a:cubicBezTo>
                    <a:pt x="148" y="53"/>
                    <a:pt x="148" y="53"/>
                    <a:pt x="148" y="53"/>
                  </a:cubicBezTo>
                  <a:cubicBezTo>
                    <a:pt x="186" y="53"/>
                    <a:pt x="186" y="53"/>
                    <a:pt x="186" y="53"/>
                  </a:cubicBezTo>
                  <a:cubicBezTo>
                    <a:pt x="186" y="49"/>
                    <a:pt x="186" y="49"/>
                    <a:pt x="186" y="49"/>
                  </a:cubicBezTo>
                  <a:lnTo>
                    <a:pt x="181" y="49"/>
                  </a:lnTo>
                  <a:close/>
                  <a:moveTo>
                    <a:pt x="181" y="32"/>
                  </a:moveTo>
                  <a:cubicBezTo>
                    <a:pt x="181" y="32"/>
                    <a:pt x="181" y="32"/>
                    <a:pt x="181" y="32"/>
                  </a:cubicBezTo>
                  <a:cubicBezTo>
                    <a:pt x="183" y="32"/>
                    <a:pt x="183" y="32"/>
                    <a:pt x="183" y="32"/>
                  </a:cubicBezTo>
                  <a:cubicBezTo>
                    <a:pt x="183" y="40"/>
                    <a:pt x="183" y="40"/>
                    <a:pt x="183" y="40"/>
                  </a:cubicBezTo>
                  <a:cubicBezTo>
                    <a:pt x="181" y="40"/>
                    <a:pt x="181" y="40"/>
                    <a:pt x="181" y="40"/>
                  </a:cubicBezTo>
                  <a:lnTo>
                    <a:pt x="181" y="32"/>
                  </a:lnTo>
                  <a:close/>
                  <a:moveTo>
                    <a:pt x="160" y="10"/>
                  </a:moveTo>
                  <a:cubicBezTo>
                    <a:pt x="160" y="10"/>
                    <a:pt x="160" y="10"/>
                    <a:pt x="160" y="10"/>
                  </a:cubicBezTo>
                  <a:cubicBezTo>
                    <a:pt x="160" y="10"/>
                    <a:pt x="161" y="10"/>
                    <a:pt x="163" y="10"/>
                  </a:cubicBezTo>
                  <a:cubicBezTo>
                    <a:pt x="165" y="10"/>
                    <a:pt x="170" y="11"/>
                    <a:pt x="170" y="11"/>
                  </a:cubicBezTo>
                  <a:cubicBezTo>
                    <a:pt x="170" y="11"/>
                    <a:pt x="166" y="11"/>
                    <a:pt x="164" y="11"/>
                  </a:cubicBezTo>
                  <a:cubicBezTo>
                    <a:pt x="162" y="11"/>
                    <a:pt x="160" y="10"/>
                    <a:pt x="160" y="10"/>
                  </a:cubicBezTo>
                  <a:cubicBezTo>
                    <a:pt x="160" y="13"/>
                    <a:pt x="160" y="13"/>
                    <a:pt x="160" y="13"/>
                  </a:cubicBezTo>
                  <a:cubicBezTo>
                    <a:pt x="159" y="13"/>
                    <a:pt x="159" y="13"/>
                    <a:pt x="159" y="13"/>
                  </a:cubicBezTo>
                  <a:cubicBezTo>
                    <a:pt x="159" y="10"/>
                    <a:pt x="159" y="10"/>
                    <a:pt x="159" y="10"/>
                  </a:cubicBezTo>
                  <a:lnTo>
                    <a:pt x="160" y="10"/>
                  </a:lnTo>
                  <a:close/>
                  <a:moveTo>
                    <a:pt x="159" y="13"/>
                  </a:moveTo>
                  <a:cubicBezTo>
                    <a:pt x="159" y="13"/>
                    <a:pt x="159" y="13"/>
                    <a:pt x="159" y="13"/>
                  </a:cubicBezTo>
                  <a:cubicBezTo>
                    <a:pt x="164" y="12"/>
                    <a:pt x="170" y="11"/>
                    <a:pt x="170" y="11"/>
                  </a:cubicBezTo>
                  <a:cubicBezTo>
                    <a:pt x="172" y="30"/>
                    <a:pt x="172" y="30"/>
                    <a:pt x="172" y="30"/>
                  </a:cubicBezTo>
                  <a:cubicBezTo>
                    <a:pt x="172" y="30"/>
                    <a:pt x="172" y="30"/>
                    <a:pt x="172" y="30"/>
                  </a:cubicBezTo>
                  <a:cubicBezTo>
                    <a:pt x="169" y="11"/>
                    <a:pt x="169" y="11"/>
                    <a:pt x="169" y="11"/>
                  </a:cubicBezTo>
                  <a:cubicBezTo>
                    <a:pt x="169" y="11"/>
                    <a:pt x="162" y="13"/>
                    <a:pt x="159" y="14"/>
                  </a:cubicBezTo>
                  <a:cubicBezTo>
                    <a:pt x="156" y="15"/>
                    <a:pt x="155" y="16"/>
                    <a:pt x="155" y="16"/>
                  </a:cubicBezTo>
                  <a:cubicBezTo>
                    <a:pt x="155" y="29"/>
                    <a:pt x="155" y="29"/>
                    <a:pt x="155" y="29"/>
                  </a:cubicBezTo>
                  <a:cubicBezTo>
                    <a:pt x="154" y="15"/>
                    <a:pt x="154" y="15"/>
                    <a:pt x="154" y="15"/>
                  </a:cubicBezTo>
                  <a:cubicBezTo>
                    <a:pt x="154" y="15"/>
                    <a:pt x="154" y="14"/>
                    <a:pt x="159" y="13"/>
                  </a:cubicBezTo>
                  <a:close/>
                  <a:moveTo>
                    <a:pt x="114" y="20"/>
                  </a:moveTo>
                  <a:cubicBezTo>
                    <a:pt x="114" y="20"/>
                    <a:pt x="114" y="20"/>
                    <a:pt x="114" y="20"/>
                  </a:cubicBezTo>
                  <a:cubicBezTo>
                    <a:pt x="115" y="20"/>
                    <a:pt x="115" y="20"/>
                    <a:pt x="115" y="20"/>
                  </a:cubicBezTo>
                  <a:cubicBezTo>
                    <a:pt x="115" y="21"/>
                    <a:pt x="115" y="21"/>
                    <a:pt x="115" y="21"/>
                  </a:cubicBezTo>
                  <a:cubicBezTo>
                    <a:pt x="114" y="21"/>
                    <a:pt x="114" y="21"/>
                    <a:pt x="114" y="21"/>
                  </a:cubicBezTo>
                  <a:lnTo>
                    <a:pt x="114" y="20"/>
                  </a:lnTo>
                  <a:close/>
                  <a:moveTo>
                    <a:pt x="112" y="17"/>
                  </a:moveTo>
                  <a:cubicBezTo>
                    <a:pt x="112" y="17"/>
                    <a:pt x="112" y="17"/>
                    <a:pt x="112" y="17"/>
                  </a:cubicBezTo>
                  <a:cubicBezTo>
                    <a:pt x="114" y="17"/>
                    <a:pt x="114" y="17"/>
                    <a:pt x="114" y="17"/>
                  </a:cubicBezTo>
                  <a:cubicBezTo>
                    <a:pt x="114" y="19"/>
                    <a:pt x="114" y="19"/>
                    <a:pt x="114" y="19"/>
                  </a:cubicBezTo>
                  <a:cubicBezTo>
                    <a:pt x="112" y="19"/>
                    <a:pt x="112" y="19"/>
                    <a:pt x="112" y="19"/>
                  </a:cubicBezTo>
                  <a:lnTo>
                    <a:pt x="112" y="17"/>
                  </a:lnTo>
                  <a:close/>
                  <a:moveTo>
                    <a:pt x="111" y="22"/>
                  </a:moveTo>
                  <a:cubicBezTo>
                    <a:pt x="111" y="22"/>
                    <a:pt x="111" y="22"/>
                    <a:pt x="111" y="22"/>
                  </a:cubicBezTo>
                  <a:cubicBezTo>
                    <a:pt x="113" y="22"/>
                    <a:pt x="113" y="22"/>
                    <a:pt x="113" y="22"/>
                  </a:cubicBezTo>
                  <a:cubicBezTo>
                    <a:pt x="113" y="23"/>
                    <a:pt x="113" y="23"/>
                    <a:pt x="113" y="23"/>
                  </a:cubicBezTo>
                  <a:cubicBezTo>
                    <a:pt x="111" y="23"/>
                    <a:pt x="111" y="23"/>
                    <a:pt x="111" y="23"/>
                  </a:cubicBezTo>
                  <a:lnTo>
                    <a:pt x="111" y="22"/>
                  </a:lnTo>
                  <a:close/>
                  <a:moveTo>
                    <a:pt x="109" y="19"/>
                  </a:moveTo>
                  <a:cubicBezTo>
                    <a:pt x="109" y="19"/>
                    <a:pt x="109" y="19"/>
                    <a:pt x="109" y="19"/>
                  </a:cubicBezTo>
                  <a:cubicBezTo>
                    <a:pt x="111" y="19"/>
                    <a:pt x="111" y="19"/>
                    <a:pt x="111" y="19"/>
                  </a:cubicBezTo>
                  <a:cubicBezTo>
                    <a:pt x="111" y="21"/>
                    <a:pt x="111" y="21"/>
                    <a:pt x="111" y="21"/>
                  </a:cubicBezTo>
                  <a:cubicBezTo>
                    <a:pt x="109" y="21"/>
                    <a:pt x="109" y="21"/>
                    <a:pt x="109" y="21"/>
                  </a:cubicBezTo>
                  <a:lnTo>
                    <a:pt x="109" y="19"/>
                  </a:lnTo>
                  <a:close/>
                  <a:moveTo>
                    <a:pt x="98" y="13"/>
                  </a:moveTo>
                  <a:cubicBezTo>
                    <a:pt x="98" y="13"/>
                    <a:pt x="98" y="13"/>
                    <a:pt x="98" y="13"/>
                  </a:cubicBezTo>
                  <a:cubicBezTo>
                    <a:pt x="100" y="13"/>
                    <a:pt x="103" y="13"/>
                    <a:pt x="105" y="13"/>
                  </a:cubicBezTo>
                  <a:cubicBezTo>
                    <a:pt x="103" y="13"/>
                    <a:pt x="101" y="13"/>
                    <a:pt x="98" y="13"/>
                  </a:cubicBezTo>
                  <a:close/>
                  <a:moveTo>
                    <a:pt x="99" y="17"/>
                  </a:moveTo>
                  <a:cubicBezTo>
                    <a:pt x="99" y="17"/>
                    <a:pt x="99" y="17"/>
                    <a:pt x="99" y="17"/>
                  </a:cubicBezTo>
                  <a:cubicBezTo>
                    <a:pt x="99" y="20"/>
                    <a:pt x="99" y="20"/>
                    <a:pt x="99" y="20"/>
                  </a:cubicBezTo>
                  <a:cubicBezTo>
                    <a:pt x="97" y="20"/>
                    <a:pt x="97" y="20"/>
                    <a:pt x="97" y="20"/>
                  </a:cubicBezTo>
                  <a:cubicBezTo>
                    <a:pt x="97" y="17"/>
                    <a:pt x="97" y="17"/>
                    <a:pt x="97" y="17"/>
                  </a:cubicBezTo>
                  <a:lnTo>
                    <a:pt x="99" y="17"/>
                  </a:lnTo>
                  <a:close/>
                  <a:moveTo>
                    <a:pt x="88" y="12"/>
                  </a:moveTo>
                  <a:cubicBezTo>
                    <a:pt x="88" y="12"/>
                    <a:pt x="88" y="12"/>
                    <a:pt x="88" y="12"/>
                  </a:cubicBezTo>
                  <a:cubicBezTo>
                    <a:pt x="91" y="12"/>
                    <a:pt x="94" y="12"/>
                    <a:pt x="98" y="13"/>
                  </a:cubicBezTo>
                  <a:cubicBezTo>
                    <a:pt x="98" y="13"/>
                    <a:pt x="98" y="13"/>
                    <a:pt x="98" y="13"/>
                  </a:cubicBezTo>
                  <a:cubicBezTo>
                    <a:pt x="94" y="13"/>
                    <a:pt x="90" y="13"/>
                    <a:pt x="88" y="13"/>
                  </a:cubicBezTo>
                  <a:lnTo>
                    <a:pt x="88" y="12"/>
                  </a:lnTo>
                  <a:close/>
                  <a:moveTo>
                    <a:pt x="80" y="9"/>
                  </a:moveTo>
                  <a:cubicBezTo>
                    <a:pt x="80" y="9"/>
                    <a:pt x="80" y="9"/>
                    <a:pt x="80" y="9"/>
                  </a:cubicBezTo>
                  <a:cubicBezTo>
                    <a:pt x="82" y="10"/>
                    <a:pt x="83" y="11"/>
                    <a:pt x="85" y="11"/>
                  </a:cubicBezTo>
                  <a:cubicBezTo>
                    <a:pt x="85" y="11"/>
                    <a:pt x="86" y="12"/>
                    <a:pt x="87" y="12"/>
                  </a:cubicBezTo>
                  <a:cubicBezTo>
                    <a:pt x="87" y="13"/>
                    <a:pt x="87" y="13"/>
                    <a:pt x="87" y="13"/>
                  </a:cubicBezTo>
                  <a:cubicBezTo>
                    <a:pt x="86" y="13"/>
                    <a:pt x="86" y="13"/>
                    <a:pt x="86" y="13"/>
                  </a:cubicBezTo>
                  <a:cubicBezTo>
                    <a:pt x="80" y="13"/>
                    <a:pt x="80" y="13"/>
                    <a:pt x="80" y="13"/>
                  </a:cubicBezTo>
                  <a:lnTo>
                    <a:pt x="80" y="9"/>
                  </a:lnTo>
                  <a:close/>
                  <a:moveTo>
                    <a:pt x="86" y="25"/>
                  </a:moveTo>
                  <a:cubicBezTo>
                    <a:pt x="86" y="25"/>
                    <a:pt x="86" y="25"/>
                    <a:pt x="86" y="25"/>
                  </a:cubicBezTo>
                  <a:cubicBezTo>
                    <a:pt x="86" y="27"/>
                    <a:pt x="86" y="27"/>
                    <a:pt x="86" y="27"/>
                  </a:cubicBezTo>
                  <a:cubicBezTo>
                    <a:pt x="85" y="27"/>
                    <a:pt x="85" y="27"/>
                    <a:pt x="85" y="27"/>
                  </a:cubicBezTo>
                  <a:cubicBezTo>
                    <a:pt x="85" y="25"/>
                    <a:pt x="85" y="25"/>
                    <a:pt x="85" y="25"/>
                  </a:cubicBezTo>
                  <a:lnTo>
                    <a:pt x="86" y="25"/>
                  </a:lnTo>
                  <a:close/>
                  <a:moveTo>
                    <a:pt x="18" y="8"/>
                  </a:moveTo>
                  <a:cubicBezTo>
                    <a:pt x="18" y="8"/>
                    <a:pt x="18" y="8"/>
                    <a:pt x="18" y="8"/>
                  </a:cubicBezTo>
                  <a:cubicBezTo>
                    <a:pt x="18" y="19"/>
                    <a:pt x="18" y="19"/>
                    <a:pt x="18" y="19"/>
                  </a:cubicBezTo>
                  <a:cubicBezTo>
                    <a:pt x="18" y="19"/>
                    <a:pt x="18" y="19"/>
                    <a:pt x="18" y="19"/>
                  </a:cubicBezTo>
                  <a:cubicBezTo>
                    <a:pt x="18" y="9"/>
                    <a:pt x="18" y="9"/>
                    <a:pt x="18" y="9"/>
                  </a:cubicBezTo>
                  <a:cubicBezTo>
                    <a:pt x="18" y="9"/>
                    <a:pt x="18" y="9"/>
                    <a:pt x="18" y="9"/>
                  </a:cubicBezTo>
                  <a:cubicBezTo>
                    <a:pt x="18" y="19"/>
                    <a:pt x="18" y="19"/>
                    <a:pt x="18" y="19"/>
                  </a:cubicBezTo>
                  <a:cubicBezTo>
                    <a:pt x="16" y="20"/>
                    <a:pt x="16" y="20"/>
                    <a:pt x="16" y="20"/>
                  </a:cubicBezTo>
                  <a:cubicBezTo>
                    <a:pt x="16" y="10"/>
                    <a:pt x="16" y="10"/>
                    <a:pt x="16" y="10"/>
                  </a:cubicBezTo>
                  <a:cubicBezTo>
                    <a:pt x="16" y="10"/>
                    <a:pt x="16" y="10"/>
                    <a:pt x="16" y="10"/>
                  </a:cubicBezTo>
                  <a:cubicBezTo>
                    <a:pt x="16" y="20"/>
                    <a:pt x="16" y="20"/>
                    <a:pt x="16" y="20"/>
                  </a:cubicBezTo>
                  <a:cubicBezTo>
                    <a:pt x="15" y="20"/>
                    <a:pt x="15" y="20"/>
                    <a:pt x="15" y="20"/>
                  </a:cubicBezTo>
                  <a:cubicBezTo>
                    <a:pt x="15" y="11"/>
                    <a:pt x="15" y="11"/>
                    <a:pt x="15" y="11"/>
                  </a:cubicBezTo>
                  <a:cubicBezTo>
                    <a:pt x="15" y="11"/>
                    <a:pt x="15" y="11"/>
                    <a:pt x="15" y="11"/>
                  </a:cubicBezTo>
                  <a:cubicBezTo>
                    <a:pt x="15" y="20"/>
                    <a:pt x="15" y="20"/>
                    <a:pt x="15" y="20"/>
                  </a:cubicBezTo>
                  <a:cubicBezTo>
                    <a:pt x="15" y="20"/>
                    <a:pt x="15" y="20"/>
                    <a:pt x="15" y="20"/>
                  </a:cubicBezTo>
                  <a:cubicBezTo>
                    <a:pt x="15" y="11"/>
                    <a:pt x="15" y="11"/>
                    <a:pt x="15" y="11"/>
                  </a:cubicBezTo>
                  <a:cubicBezTo>
                    <a:pt x="14" y="11"/>
                    <a:pt x="14" y="11"/>
                    <a:pt x="14" y="11"/>
                  </a:cubicBezTo>
                  <a:lnTo>
                    <a:pt x="18" y="8"/>
                  </a:lnTo>
                  <a:close/>
                  <a:moveTo>
                    <a:pt x="18" y="20"/>
                  </a:moveTo>
                  <a:cubicBezTo>
                    <a:pt x="18" y="20"/>
                    <a:pt x="18" y="20"/>
                    <a:pt x="18" y="20"/>
                  </a:cubicBezTo>
                  <a:cubicBezTo>
                    <a:pt x="18" y="33"/>
                    <a:pt x="18" y="33"/>
                    <a:pt x="18" y="33"/>
                  </a:cubicBezTo>
                  <a:cubicBezTo>
                    <a:pt x="18" y="33"/>
                    <a:pt x="18" y="33"/>
                    <a:pt x="18" y="33"/>
                  </a:cubicBezTo>
                  <a:cubicBezTo>
                    <a:pt x="18" y="20"/>
                    <a:pt x="18" y="20"/>
                    <a:pt x="18" y="20"/>
                  </a:cubicBezTo>
                  <a:close/>
                  <a:moveTo>
                    <a:pt x="18" y="21"/>
                  </a:moveTo>
                  <a:cubicBezTo>
                    <a:pt x="18" y="21"/>
                    <a:pt x="18" y="21"/>
                    <a:pt x="18" y="21"/>
                  </a:cubicBezTo>
                  <a:cubicBezTo>
                    <a:pt x="18" y="33"/>
                    <a:pt x="18" y="33"/>
                    <a:pt x="18" y="33"/>
                  </a:cubicBezTo>
                  <a:cubicBezTo>
                    <a:pt x="16" y="33"/>
                    <a:pt x="16" y="33"/>
                    <a:pt x="16" y="33"/>
                  </a:cubicBezTo>
                  <a:cubicBezTo>
                    <a:pt x="16" y="21"/>
                    <a:pt x="16" y="21"/>
                    <a:pt x="16" y="21"/>
                  </a:cubicBezTo>
                  <a:lnTo>
                    <a:pt x="18" y="21"/>
                  </a:lnTo>
                  <a:close/>
                  <a:moveTo>
                    <a:pt x="16" y="21"/>
                  </a:moveTo>
                  <a:cubicBezTo>
                    <a:pt x="16" y="21"/>
                    <a:pt x="16" y="21"/>
                    <a:pt x="16" y="21"/>
                  </a:cubicBezTo>
                  <a:cubicBezTo>
                    <a:pt x="16" y="33"/>
                    <a:pt x="16" y="33"/>
                    <a:pt x="16" y="33"/>
                  </a:cubicBezTo>
                  <a:cubicBezTo>
                    <a:pt x="15" y="33"/>
                    <a:pt x="15" y="33"/>
                    <a:pt x="15" y="33"/>
                  </a:cubicBezTo>
                  <a:cubicBezTo>
                    <a:pt x="15" y="21"/>
                    <a:pt x="15" y="21"/>
                    <a:pt x="15" y="21"/>
                  </a:cubicBezTo>
                  <a:lnTo>
                    <a:pt x="16" y="21"/>
                  </a:lnTo>
                  <a:close/>
                  <a:moveTo>
                    <a:pt x="15" y="21"/>
                  </a:moveTo>
                  <a:cubicBezTo>
                    <a:pt x="15" y="21"/>
                    <a:pt x="15" y="21"/>
                    <a:pt x="15" y="21"/>
                  </a:cubicBezTo>
                  <a:cubicBezTo>
                    <a:pt x="15" y="33"/>
                    <a:pt x="15" y="33"/>
                    <a:pt x="15" y="33"/>
                  </a:cubicBezTo>
                  <a:cubicBezTo>
                    <a:pt x="15" y="33"/>
                    <a:pt x="15" y="33"/>
                    <a:pt x="15" y="33"/>
                  </a:cubicBezTo>
                  <a:cubicBezTo>
                    <a:pt x="15" y="21"/>
                    <a:pt x="15" y="21"/>
                    <a:pt x="15" y="21"/>
                  </a:cubicBezTo>
                  <a:close/>
                  <a:moveTo>
                    <a:pt x="14" y="12"/>
                  </a:moveTo>
                  <a:cubicBezTo>
                    <a:pt x="14" y="12"/>
                    <a:pt x="14" y="12"/>
                    <a:pt x="14" y="12"/>
                  </a:cubicBezTo>
                  <a:cubicBezTo>
                    <a:pt x="14" y="11"/>
                    <a:pt x="14" y="11"/>
                    <a:pt x="14" y="11"/>
                  </a:cubicBezTo>
                  <a:cubicBezTo>
                    <a:pt x="14" y="33"/>
                    <a:pt x="14" y="33"/>
                    <a:pt x="14" y="33"/>
                  </a:cubicBezTo>
                  <a:cubicBezTo>
                    <a:pt x="14" y="33"/>
                    <a:pt x="14" y="33"/>
                    <a:pt x="14" y="33"/>
                  </a:cubicBezTo>
                  <a:lnTo>
                    <a:pt x="14" y="12"/>
                  </a:lnTo>
                  <a:close/>
                  <a:moveTo>
                    <a:pt x="19" y="33"/>
                  </a:moveTo>
                  <a:cubicBezTo>
                    <a:pt x="19" y="33"/>
                    <a:pt x="19" y="33"/>
                    <a:pt x="19" y="33"/>
                  </a:cubicBezTo>
                  <a:cubicBezTo>
                    <a:pt x="14" y="34"/>
                    <a:pt x="14" y="34"/>
                    <a:pt x="14" y="34"/>
                  </a:cubicBezTo>
                  <a:cubicBezTo>
                    <a:pt x="14" y="33"/>
                    <a:pt x="14" y="33"/>
                    <a:pt x="14" y="33"/>
                  </a:cubicBezTo>
                  <a:cubicBezTo>
                    <a:pt x="14" y="33"/>
                    <a:pt x="14" y="33"/>
                    <a:pt x="14" y="33"/>
                  </a:cubicBezTo>
                  <a:cubicBezTo>
                    <a:pt x="15" y="33"/>
                    <a:pt x="15" y="33"/>
                    <a:pt x="15" y="33"/>
                  </a:cubicBezTo>
                  <a:cubicBezTo>
                    <a:pt x="15" y="33"/>
                    <a:pt x="15" y="33"/>
                    <a:pt x="15" y="33"/>
                  </a:cubicBezTo>
                  <a:cubicBezTo>
                    <a:pt x="15" y="33"/>
                    <a:pt x="15" y="33"/>
                    <a:pt x="15" y="33"/>
                  </a:cubicBezTo>
                  <a:cubicBezTo>
                    <a:pt x="15" y="33"/>
                    <a:pt x="15" y="33"/>
                    <a:pt x="15" y="33"/>
                  </a:cubicBezTo>
                  <a:cubicBezTo>
                    <a:pt x="15" y="33"/>
                    <a:pt x="15" y="33"/>
                    <a:pt x="15" y="33"/>
                  </a:cubicBezTo>
                  <a:cubicBezTo>
                    <a:pt x="16" y="33"/>
                    <a:pt x="16" y="33"/>
                    <a:pt x="16" y="33"/>
                  </a:cubicBezTo>
                  <a:cubicBezTo>
                    <a:pt x="16" y="33"/>
                    <a:pt x="16" y="33"/>
                    <a:pt x="16" y="33"/>
                  </a:cubicBezTo>
                  <a:cubicBezTo>
                    <a:pt x="16" y="33"/>
                    <a:pt x="16" y="33"/>
                    <a:pt x="16" y="33"/>
                  </a:cubicBezTo>
                  <a:cubicBezTo>
                    <a:pt x="19" y="33"/>
                    <a:pt x="19" y="33"/>
                    <a:pt x="19" y="33"/>
                  </a:cubicBezTo>
                  <a:close/>
                  <a:moveTo>
                    <a:pt x="20" y="33"/>
                  </a:moveTo>
                  <a:cubicBezTo>
                    <a:pt x="20" y="33"/>
                    <a:pt x="20" y="33"/>
                    <a:pt x="20" y="33"/>
                  </a:cubicBezTo>
                  <a:cubicBezTo>
                    <a:pt x="19" y="33"/>
                    <a:pt x="19" y="33"/>
                    <a:pt x="19" y="33"/>
                  </a:cubicBezTo>
                  <a:cubicBezTo>
                    <a:pt x="19" y="33"/>
                    <a:pt x="19" y="33"/>
                    <a:pt x="19" y="33"/>
                  </a:cubicBezTo>
                  <a:cubicBezTo>
                    <a:pt x="20" y="33"/>
                    <a:pt x="20" y="33"/>
                    <a:pt x="20" y="33"/>
                  </a:cubicBezTo>
                  <a:close/>
                  <a:moveTo>
                    <a:pt x="19" y="32"/>
                  </a:moveTo>
                  <a:cubicBezTo>
                    <a:pt x="19" y="32"/>
                    <a:pt x="19" y="32"/>
                    <a:pt x="19" y="32"/>
                  </a:cubicBezTo>
                  <a:cubicBezTo>
                    <a:pt x="19" y="20"/>
                    <a:pt x="19" y="20"/>
                    <a:pt x="19" y="20"/>
                  </a:cubicBezTo>
                  <a:cubicBezTo>
                    <a:pt x="19" y="20"/>
                    <a:pt x="19" y="20"/>
                    <a:pt x="19" y="20"/>
                  </a:cubicBezTo>
                  <a:cubicBezTo>
                    <a:pt x="19" y="32"/>
                    <a:pt x="19" y="32"/>
                    <a:pt x="19" y="32"/>
                  </a:cubicBezTo>
                  <a:close/>
                  <a:moveTo>
                    <a:pt x="20" y="33"/>
                  </a:moveTo>
                  <a:cubicBezTo>
                    <a:pt x="20" y="33"/>
                    <a:pt x="20" y="33"/>
                    <a:pt x="20" y="33"/>
                  </a:cubicBezTo>
                  <a:cubicBezTo>
                    <a:pt x="20" y="33"/>
                    <a:pt x="20" y="33"/>
                    <a:pt x="20" y="33"/>
                  </a:cubicBezTo>
                  <a:cubicBezTo>
                    <a:pt x="20" y="33"/>
                    <a:pt x="20" y="33"/>
                    <a:pt x="20" y="33"/>
                  </a:cubicBezTo>
                  <a:cubicBezTo>
                    <a:pt x="20" y="32"/>
                    <a:pt x="20" y="32"/>
                    <a:pt x="20" y="32"/>
                  </a:cubicBezTo>
                  <a:lnTo>
                    <a:pt x="20" y="33"/>
                  </a:lnTo>
                  <a:close/>
                  <a:moveTo>
                    <a:pt x="22" y="32"/>
                  </a:moveTo>
                  <a:cubicBezTo>
                    <a:pt x="22" y="32"/>
                    <a:pt x="22" y="32"/>
                    <a:pt x="22" y="32"/>
                  </a:cubicBezTo>
                  <a:cubicBezTo>
                    <a:pt x="20" y="32"/>
                    <a:pt x="20" y="32"/>
                    <a:pt x="20" y="32"/>
                  </a:cubicBezTo>
                  <a:cubicBezTo>
                    <a:pt x="20" y="20"/>
                    <a:pt x="20" y="20"/>
                    <a:pt x="20" y="20"/>
                  </a:cubicBezTo>
                  <a:cubicBezTo>
                    <a:pt x="22" y="19"/>
                    <a:pt x="22" y="19"/>
                    <a:pt x="22" y="19"/>
                  </a:cubicBezTo>
                  <a:cubicBezTo>
                    <a:pt x="22" y="32"/>
                    <a:pt x="22" y="32"/>
                    <a:pt x="22" y="32"/>
                  </a:cubicBezTo>
                  <a:close/>
                  <a:moveTo>
                    <a:pt x="21" y="33"/>
                  </a:moveTo>
                  <a:cubicBezTo>
                    <a:pt x="21" y="33"/>
                    <a:pt x="21" y="33"/>
                    <a:pt x="21" y="33"/>
                  </a:cubicBezTo>
                  <a:cubicBezTo>
                    <a:pt x="20" y="33"/>
                    <a:pt x="20" y="33"/>
                    <a:pt x="20" y="33"/>
                  </a:cubicBezTo>
                  <a:cubicBezTo>
                    <a:pt x="20" y="32"/>
                    <a:pt x="20" y="32"/>
                    <a:pt x="20" y="32"/>
                  </a:cubicBezTo>
                  <a:cubicBezTo>
                    <a:pt x="21" y="32"/>
                    <a:pt x="21" y="32"/>
                    <a:pt x="21" y="32"/>
                  </a:cubicBezTo>
                  <a:lnTo>
                    <a:pt x="21" y="33"/>
                  </a:lnTo>
                  <a:close/>
                  <a:moveTo>
                    <a:pt x="22" y="33"/>
                  </a:moveTo>
                  <a:cubicBezTo>
                    <a:pt x="22" y="33"/>
                    <a:pt x="22" y="33"/>
                    <a:pt x="22" y="33"/>
                  </a:cubicBezTo>
                  <a:cubicBezTo>
                    <a:pt x="21" y="33"/>
                    <a:pt x="21" y="33"/>
                    <a:pt x="21" y="33"/>
                  </a:cubicBezTo>
                  <a:cubicBezTo>
                    <a:pt x="21" y="32"/>
                    <a:pt x="21" y="32"/>
                    <a:pt x="21" y="32"/>
                  </a:cubicBezTo>
                  <a:cubicBezTo>
                    <a:pt x="22" y="32"/>
                    <a:pt x="22" y="32"/>
                    <a:pt x="22" y="32"/>
                  </a:cubicBezTo>
                  <a:lnTo>
                    <a:pt x="22" y="33"/>
                  </a:lnTo>
                  <a:close/>
                  <a:moveTo>
                    <a:pt x="23" y="33"/>
                  </a:moveTo>
                  <a:cubicBezTo>
                    <a:pt x="23" y="33"/>
                    <a:pt x="23" y="33"/>
                    <a:pt x="23" y="33"/>
                  </a:cubicBezTo>
                  <a:cubicBezTo>
                    <a:pt x="22" y="33"/>
                    <a:pt x="22" y="33"/>
                    <a:pt x="22" y="33"/>
                  </a:cubicBezTo>
                  <a:cubicBezTo>
                    <a:pt x="22" y="32"/>
                    <a:pt x="22" y="32"/>
                    <a:pt x="22" y="32"/>
                  </a:cubicBezTo>
                  <a:cubicBezTo>
                    <a:pt x="23" y="32"/>
                    <a:pt x="23" y="32"/>
                    <a:pt x="23" y="32"/>
                  </a:cubicBezTo>
                  <a:lnTo>
                    <a:pt x="23" y="33"/>
                  </a:lnTo>
                  <a:close/>
                  <a:moveTo>
                    <a:pt x="22" y="32"/>
                  </a:moveTo>
                  <a:cubicBezTo>
                    <a:pt x="22" y="32"/>
                    <a:pt x="22" y="32"/>
                    <a:pt x="22" y="32"/>
                  </a:cubicBezTo>
                  <a:cubicBezTo>
                    <a:pt x="22" y="19"/>
                    <a:pt x="22" y="19"/>
                    <a:pt x="22" y="19"/>
                  </a:cubicBezTo>
                  <a:cubicBezTo>
                    <a:pt x="22" y="19"/>
                    <a:pt x="22" y="19"/>
                    <a:pt x="22" y="19"/>
                  </a:cubicBezTo>
                  <a:cubicBezTo>
                    <a:pt x="22" y="32"/>
                    <a:pt x="22" y="32"/>
                    <a:pt x="22" y="32"/>
                  </a:cubicBezTo>
                  <a:close/>
                  <a:moveTo>
                    <a:pt x="23" y="33"/>
                  </a:moveTo>
                  <a:cubicBezTo>
                    <a:pt x="23" y="33"/>
                    <a:pt x="23" y="33"/>
                    <a:pt x="23" y="33"/>
                  </a:cubicBezTo>
                  <a:cubicBezTo>
                    <a:pt x="23" y="33"/>
                    <a:pt x="23" y="33"/>
                    <a:pt x="23" y="33"/>
                  </a:cubicBezTo>
                  <a:cubicBezTo>
                    <a:pt x="23" y="32"/>
                    <a:pt x="23" y="32"/>
                    <a:pt x="23" y="32"/>
                  </a:cubicBezTo>
                  <a:cubicBezTo>
                    <a:pt x="23" y="32"/>
                    <a:pt x="23" y="32"/>
                    <a:pt x="23" y="32"/>
                  </a:cubicBezTo>
                  <a:lnTo>
                    <a:pt x="23" y="33"/>
                  </a:lnTo>
                  <a:close/>
                  <a:moveTo>
                    <a:pt x="23" y="32"/>
                  </a:moveTo>
                  <a:cubicBezTo>
                    <a:pt x="23" y="32"/>
                    <a:pt x="23" y="32"/>
                    <a:pt x="23" y="32"/>
                  </a:cubicBezTo>
                  <a:cubicBezTo>
                    <a:pt x="23" y="19"/>
                    <a:pt x="23" y="19"/>
                    <a:pt x="23" y="19"/>
                  </a:cubicBezTo>
                  <a:cubicBezTo>
                    <a:pt x="23" y="19"/>
                    <a:pt x="23" y="19"/>
                    <a:pt x="23" y="19"/>
                  </a:cubicBezTo>
                  <a:cubicBezTo>
                    <a:pt x="23" y="32"/>
                    <a:pt x="23" y="32"/>
                    <a:pt x="23" y="32"/>
                  </a:cubicBezTo>
                  <a:close/>
                  <a:moveTo>
                    <a:pt x="25" y="33"/>
                  </a:moveTo>
                  <a:cubicBezTo>
                    <a:pt x="25" y="33"/>
                    <a:pt x="25" y="33"/>
                    <a:pt x="25" y="33"/>
                  </a:cubicBezTo>
                  <a:cubicBezTo>
                    <a:pt x="25" y="32"/>
                    <a:pt x="25" y="32"/>
                    <a:pt x="25" y="32"/>
                  </a:cubicBezTo>
                  <a:cubicBezTo>
                    <a:pt x="24" y="32"/>
                    <a:pt x="24" y="32"/>
                    <a:pt x="24" y="32"/>
                  </a:cubicBezTo>
                  <a:cubicBezTo>
                    <a:pt x="24" y="33"/>
                    <a:pt x="24" y="33"/>
                    <a:pt x="24" y="33"/>
                  </a:cubicBezTo>
                  <a:cubicBezTo>
                    <a:pt x="24" y="33"/>
                    <a:pt x="24" y="33"/>
                    <a:pt x="24" y="33"/>
                  </a:cubicBezTo>
                  <a:cubicBezTo>
                    <a:pt x="24" y="32"/>
                    <a:pt x="24" y="32"/>
                    <a:pt x="24" y="32"/>
                  </a:cubicBezTo>
                  <a:cubicBezTo>
                    <a:pt x="24" y="32"/>
                    <a:pt x="24" y="32"/>
                    <a:pt x="24" y="32"/>
                  </a:cubicBezTo>
                  <a:cubicBezTo>
                    <a:pt x="24" y="32"/>
                    <a:pt x="24" y="32"/>
                    <a:pt x="24" y="32"/>
                  </a:cubicBezTo>
                  <a:cubicBezTo>
                    <a:pt x="24" y="32"/>
                    <a:pt x="24" y="32"/>
                    <a:pt x="24" y="32"/>
                  </a:cubicBezTo>
                  <a:cubicBezTo>
                    <a:pt x="25" y="32"/>
                    <a:pt x="25" y="32"/>
                    <a:pt x="25" y="32"/>
                  </a:cubicBezTo>
                  <a:cubicBezTo>
                    <a:pt x="25" y="33"/>
                    <a:pt x="25" y="33"/>
                    <a:pt x="25" y="33"/>
                  </a:cubicBezTo>
                  <a:cubicBezTo>
                    <a:pt x="25" y="33"/>
                    <a:pt x="25" y="33"/>
                    <a:pt x="25" y="33"/>
                  </a:cubicBezTo>
                  <a:cubicBezTo>
                    <a:pt x="25" y="32"/>
                    <a:pt x="25" y="32"/>
                    <a:pt x="25" y="32"/>
                  </a:cubicBezTo>
                  <a:cubicBezTo>
                    <a:pt x="26" y="32"/>
                    <a:pt x="26" y="32"/>
                    <a:pt x="26" y="32"/>
                  </a:cubicBezTo>
                  <a:cubicBezTo>
                    <a:pt x="26" y="32"/>
                    <a:pt x="26" y="32"/>
                    <a:pt x="26" y="32"/>
                  </a:cubicBezTo>
                  <a:lnTo>
                    <a:pt x="25" y="33"/>
                  </a:lnTo>
                  <a:close/>
                  <a:moveTo>
                    <a:pt x="24" y="32"/>
                  </a:moveTo>
                  <a:cubicBezTo>
                    <a:pt x="24" y="32"/>
                    <a:pt x="24" y="32"/>
                    <a:pt x="24" y="32"/>
                  </a:cubicBezTo>
                  <a:cubicBezTo>
                    <a:pt x="24" y="19"/>
                    <a:pt x="24" y="19"/>
                    <a:pt x="24" y="19"/>
                  </a:cubicBezTo>
                  <a:cubicBezTo>
                    <a:pt x="24" y="18"/>
                    <a:pt x="24" y="18"/>
                    <a:pt x="24" y="18"/>
                  </a:cubicBezTo>
                  <a:cubicBezTo>
                    <a:pt x="24" y="32"/>
                    <a:pt x="24" y="32"/>
                    <a:pt x="24" y="32"/>
                  </a:cubicBezTo>
                  <a:close/>
                  <a:moveTo>
                    <a:pt x="25" y="32"/>
                  </a:moveTo>
                  <a:cubicBezTo>
                    <a:pt x="25" y="32"/>
                    <a:pt x="25" y="32"/>
                    <a:pt x="25" y="32"/>
                  </a:cubicBezTo>
                  <a:cubicBezTo>
                    <a:pt x="25" y="18"/>
                    <a:pt x="25" y="18"/>
                    <a:pt x="25" y="18"/>
                  </a:cubicBezTo>
                  <a:cubicBezTo>
                    <a:pt x="25" y="18"/>
                    <a:pt x="25" y="18"/>
                    <a:pt x="25" y="18"/>
                  </a:cubicBezTo>
                  <a:cubicBezTo>
                    <a:pt x="25" y="32"/>
                    <a:pt x="25" y="32"/>
                    <a:pt x="25" y="32"/>
                  </a:cubicBezTo>
                  <a:close/>
                  <a:moveTo>
                    <a:pt x="26" y="31"/>
                  </a:moveTo>
                  <a:cubicBezTo>
                    <a:pt x="26" y="31"/>
                    <a:pt x="26" y="31"/>
                    <a:pt x="26" y="31"/>
                  </a:cubicBezTo>
                  <a:cubicBezTo>
                    <a:pt x="26" y="18"/>
                    <a:pt x="26" y="18"/>
                    <a:pt x="26" y="18"/>
                  </a:cubicBezTo>
                  <a:cubicBezTo>
                    <a:pt x="26" y="18"/>
                    <a:pt x="26" y="18"/>
                    <a:pt x="26" y="18"/>
                  </a:cubicBezTo>
                  <a:cubicBezTo>
                    <a:pt x="26" y="31"/>
                    <a:pt x="26" y="31"/>
                    <a:pt x="26" y="31"/>
                  </a:cubicBezTo>
                  <a:close/>
                  <a:moveTo>
                    <a:pt x="28" y="31"/>
                  </a:moveTo>
                  <a:cubicBezTo>
                    <a:pt x="28" y="31"/>
                    <a:pt x="28" y="31"/>
                    <a:pt x="28" y="31"/>
                  </a:cubicBezTo>
                  <a:cubicBezTo>
                    <a:pt x="27" y="31"/>
                    <a:pt x="27" y="31"/>
                    <a:pt x="27" y="31"/>
                  </a:cubicBezTo>
                  <a:cubicBezTo>
                    <a:pt x="27" y="31"/>
                    <a:pt x="27" y="31"/>
                    <a:pt x="27" y="31"/>
                  </a:cubicBezTo>
                  <a:cubicBezTo>
                    <a:pt x="27" y="31"/>
                    <a:pt x="27" y="31"/>
                    <a:pt x="27" y="31"/>
                  </a:cubicBezTo>
                  <a:cubicBezTo>
                    <a:pt x="27" y="17"/>
                    <a:pt x="27" y="17"/>
                    <a:pt x="27" y="17"/>
                  </a:cubicBezTo>
                  <a:cubicBezTo>
                    <a:pt x="27" y="17"/>
                    <a:pt x="27" y="17"/>
                    <a:pt x="27" y="17"/>
                  </a:cubicBezTo>
                  <a:cubicBezTo>
                    <a:pt x="28" y="17"/>
                    <a:pt x="28" y="17"/>
                    <a:pt x="28" y="17"/>
                  </a:cubicBezTo>
                  <a:lnTo>
                    <a:pt x="28" y="31"/>
                  </a:lnTo>
                  <a:close/>
                  <a:moveTo>
                    <a:pt x="30" y="31"/>
                  </a:moveTo>
                  <a:cubicBezTo>
                    <a:pt x="30" y="31"/>
                    <a:pt x="30" y="31"/>
                    <a:pt x="30" y="31"/>
                  </a:cubicBezTo>
                  <a:cubicBezTo>
                    <a:pt x="29" y="31"/>
                    <a:pt x="29" y="31"/>
                    <a:pt x="29" y="31"/>
                  </a:cubicBezTo>
                  <a:cubicBezTo>
                    <a:pt x="29" y="17"/>
                    <a:pt x="29" y="17"/>
                    <a:pt x="29" y="17"/>
                  </a:cubicBezTo>
                  <a:cubicBezTo>
                    <a:pt x="30" y="18"/>
                    <a:pt x="30" y="18"/>
                    <a:pt x="30" y="18"/>
                  </a:cubicBezTo>
                  <a:lnTo>
                    <a:pt x="30" y="31"/>
                  </a:lnTo>
                  <a:close/>
                  <a:moveTo>
                    <a:pt x="37" y="30"/>
                  </a:moveTo>
                  <a:cubicBezTo>
                    <a:pt x="37" y="30"/>
                    <a:pt x="37" y="30"/>
                    <a:pt x="37" y="30"/>
                  </a:cubicBezTo>
                  <a:cubicBezTo>
                    <a:pt x="34" y="30"/>
                    <a:pt x="34" y="30"/>
                    <a:pt x="34" y="30"/>
                  </a:cubicBezTo>
                  <a:cubicBezTo>
                    <a:pt x="31" y="31"/>
                    <a:pt x="31" y="31"/>
                    <a:pt x="31" y="31"/>
                  </a:cubicBezTo>
                  <a:cubicBezTo>
                    <a:pt x="31" y="18"/>
                    <a:pt x="31" y="18"/>
                    <a:pt x="31" y="18"/>
                  </a:cubicBezTo>
                  <a:cubicBezTo>
                    <a:pt x="37" y="18"/>
                    <a:pt x="37" y="18"/>
                    <a:pt x="37" y="18"/>
                  </a:cubicBezTo>
                  <a:lnTo>
                    <a:pt x="37" y="30"/>
                  </a:lnTo>
                  <a:close/>
                  <a:moveTo>
                    <a:pt x="39" y="31"/>
                  </a:moveTo>
                  <a:cubicBezTo>
                    <a:pt x="39" y="31"/>
                    <a:pt x="39" y="31"/>
                    <a:pt x="39" y="31"/>
                  </a:cubicBezTo>
                  <a:cubicBezTo>
                    <a:pt x="38" y="31"/>
                    <a:pt x="38" y="31"/>
                    <a:pt x="38" y="31"/>
                  </a:cubicBezTo>
                  <a:cubicBezTo>
                    <a:pt x="38" y="18"/>
                    <a:pt x="38" y="18"/>
                    <a:pt x="38" y="18"/>
                  </a:cubicBezTo>
                  <a:cubicBezTo>
                    <a:pt x="39" y="18"/>
                    <a:pt x="39" y="18"/>
                    <a:pt x="39" y="18"/>
                  </a:cubicBezTo>
                  <a:lnTo>
                    <a:pt x="39" y="31"/>
                  </a:lnTo>
                  <a:close/>
                  <a:moveTo>
                    <a:pt x="42" y="31"/>
                  </a:moveTo>
                  <a:cubicBezTo>
                    <a:pt x="42" y="31"/>
                    <a:pt x="42" y="31"/>
                    <a:pt x="42" y="31"/>
                  </a:cubicBezTo>
                  <a:cubicBezTo>
                    <a:pt x="40" y="31"/>
                    <a:pt x="40" y="31"/>
                    <a:pt x="40" y="31"/>
                  </a:cubicBezTo>
                  <a:cubicBezTo>
                    <a:pt x="40" y="18"/>
                    <a:pt x="40" y="18"/>
                    <a:pt x="40" y="18"/>
                  </a:cubicBezTo>
                  <a:cubicBezTo>
                    <a:pt x="42" y="18"/>
                    <a:pt x="42" y="18"/>
                    <a:pt x="42" y="18"/>
                  </a:cubicBezTo>
                  <a:lnTo>
                    <a:pt x="42" y="31"/>
                  </a:lnTo>
                  <a:close/>
                  <a:moveTo>
                    <a:pt x="48" y="31"/>
                  </a:moveTo>
                  <a:cubicBezTo>
                    <a:pt x="48" y="31"/>
                    <a:pt x="48" y="31"/>
                    <a:pt x="48" y="31"/>
                  </a:cubicBezTo>
                  <a:cubicBezTo>
                    <a:pt x="42" y="31"/>
                    <a:pt x="42" y="31"/>
                    <a:pt x="42" y="31"/>
                  </a:cubicBezTo>
                  <a:cubicBezTo>
                    <a:pt x="42" y="18"/>
                    <a:pt x="42" y="18"/>
                    <a:pt x="42" y="18"/>
                  </a:cubicBezTo>
                  <a:cubicBezTo>
                    <a:pt x="48" y="18"/>
                    <a:pt x="48" y="18"/>
                    <a:pt x="48" y="18"/>
                  </a:cubicBezTo>
                  <a:lnTo>
                    <a:pt x="48" y="31"/>
                  </a:lnTo>
                  <a:close/>
                  <a:moveTo>
                    <a:pt x="50" y="31"/>
                  </a:moveTo>
                  <a:cubicBezTo>
                    <a:pt x="50" y="31"/>
                    <a:pt x="50" y="31"/>
                    <a:pt x="50" y="31"/>
                  </a:cubicBezTo>
                  <a:cubicBezTo>
                    <a:pt x="49" y="31"/>
                    <a:pt x="49" y="31"/>
                    <a:pt x="49" y="31"/>
                  </a:cubicBezTo>
                  <a:cubicBezTo>
                    <a:pt x="49" y="18"/>
                    <a:pt x="49" y="18"/>
                    <a:pt x="49" y="18"/>
                  </a:cubicBezTo>
                  <a:cubicBezTo>
                    <a:pt x="50" y="19"/>
                    <a:pt x="50" y="19"/>
                    <a:pt x="50" y="19"/>
                  </a:cubicBezTo>
                  <a:lnTo>
                    <a:pt x="50" y="31"/>
                  </a:lnTo>
                  <a:close/>
                  <a:moveTo>
                    <a:pt x="52" y="31"/>
                  </a:moveTo>
                  <a:cubicBezTo>
                    <a:pt x="52" y="31"/>
                    <a:pt x="52" y="31"/>
                    <a:pt x="52" y="31"/>
                  </a:cubicBezTo>
                  <a:cubicBezTo>
                    <a:pt x="51" y="31"/>
                    <a:pt x="51" y="31"/>
                    <a:pt x="51" y="31"/>
                  </a:cubicBezTo>
                  <a:cubicBezTo>
                    <a:pt x="51" y="19"/>
                    <a:pt x="51" y="19"/>
                    <a:pt x="51" y="19"/>
                  </a:cubicBezTo>
                  <a:cubicBezTo>
                    <a:pt x="52" y="19"/>
                    <a:pt x="52" y="19"/>
                    <a:pt x="52" y="19"/>
                  </a:cubicBezTo>
                  <a:lnTo>
                    <a:pt x="52" y="31"/>
                  </a:lnTo>
                  <a:close/>
                  <a:moveTo>
                    <a:pt x="57" y="31"/>
                  </a:moveTo>
                  <a:cubicBezTo>
                    <a:pt x="57" y="31"/>
                    <a:pt x="57" y="31"/>
                    <a:pt x="57" y="31"/>
                  </a:cubicBezTo>
                  <a:cubicBezTo>
                    <a:pt x="53" y="31"/>
                    <a:pt x="53" y="31"/>
                    <a:pt x="53" y="31"/>
                  </a:cubicBezTo>
                  <a:cubicBezTo>
                    <a:pt x="53" y="19"/>
                    <a:pt x="53" y="19"/>
                    <a:pt x="53" y="19"/>
                  </a:cubicBezTo>
                  <a:cubicBezTo>
                    <a:pt x="57" y="19"/>
                    <a:pt x="57" y="19"/>
                    <a:pt x="57" y="19"/>
                  </a:cubicBezTo>
                  <a:lnTo>
                    <a:pt x="57" y="31"/>
                  </a:lnTo>
                  <a:close/>
                  <a:moveTo>
                    <a:pt x="59" y="31"/>
                  </a:moveTo>
                  <a:cubicBezTo>
                    <a:pt x="59" y="31"/>
                    <a:pt x="59" y="31"/>
                    <a:pt x="59" y="31"/>
                  </a:cubicBezTo>
                  <a:cubicBezTo>
                    <a:pt x="58" y="31"/>
                    <a:pt x="58" y="31"/>
                    <a:pt x="58" y="31"/>
                  </a:cubicBezTo>
                  <a:cubicBezTo>
                    <a:pt x="58" y="19"/>
                    <a:pt x="58" y="19"/>
                    <a:pt x="58" y="19"/>
                  </a:cubicBezTo>
                  <a:cubicBezTo>
                    <a:pt x="59" y="19"/>
                    <a:pt x="59" y="19"/>
                    <a:pt x="59" y="19"/>
                  </a:cubicBezTo>
                  <a:lnTo>
                    <a:pt x="59" y="31"/>
                  </a:lnTo>
                  <a:close/>
                  <a:moveTo>
                    <a:pt x="63" y="31"/>
                  </a:moveTo>
                  <a:cubicBezTo>
                    <a:pt x="63" y="31"/>
                    <a:pt x="63" y="31"/>
                    <a:pt x="63" y="31"/>
                  </a:cubicBezTo>
                  <a:cubicBezTo>
                    <a:pt x="60" y="31"/>
                    <a:pt x="60" y="31"/>
                    <a:pt x="60" y="31"/>
                  </a:cubicBezTo>
                  <a:cubicBezTo>
                    <a:pt x="60" y="19"/>
                    <a:pt x="60" y="19"/>
                    <a:pt x="60" y="19"/>
                  </a:cubicBezTo>
                  <a:cubicBezTo>
                    <a:pt x="63" y="19"/>
                    <a:pt x="63" y="19"/>
                    <a:pt x="63" y="19"/>
                  </a:cubicBezTo>
                  <a:lnTo>
                    <a:pt x="63" y="31"/>
                  </a:lnTo>
                  <a:close/>
                  <a:moveTo>
                    <a:pt x="63" y="18"/>
                  </a:moveTo>
                  <a:cubicBezTo>
                    <a:pt x="63" y="18"/>
                    <a:pt x="63" y="18"/>
                    <a:pt x="63" y="18"/>
                  </a:cubicBezTo>
                  <a:cubicBezTo>
                    <a:pt x="60" y="17"/>
                    <a:pt x="60" y="17"/>
                    <a:pt x="60" y="17"/>
                  </a:cubicBezTo>
                  <a:cubicBezTo>
                    <a:pt x="60" y="4"/>
                    <a:pt x="60" y="4"/>
                    <a:pt x="60" y="4"/>
                  </a:cubicBezTo>
                  <a:cubicBezTo>
                    <a:pt x="59" y="4"/>
                    <a:pt x="59" y="4"/>
                    <a:pt x="59" y="4"/>
                  </a:cubicBezTo>
                  <a:cubicBezTo>
                    <a:pt x="59" y="17"/>
                    <a:pt x="59" y="17"/>
                    <a:pt x="59" y="17"/>
                  </a:cubicBezTo>
                  <a:cubicBezTo>
                    <a:pt x="58" y="17"/>
                    <a:pt x="58" y="17"/>
                    <a:pt x="58" y="17"/>
                  </a:cubicBezTo>
                  <a:cubicBezTo>
                    <a:pt x="58" y="4"/>
                    <a:pt x="58" y="4"/>
                    <a:pt x="58" y="4"/>
                  </a:cubicBezTo>
                  <a:cubicBezTo>
                    <a:pt x="57" y="4"/>
                    <a:pt x="57" y="4"/>
                    <a:pt x="57" y="4"/>
                  </a:cubicBezTo>
                  <a:cubicBezTo>
                    <a:pt x="57" y="17"/>
                    <a:pt x="57" y="17"/>
                    <a:pt x="57" y="17"/>
                  </a:cubicBezTo>
                  <a:cubicBezTo>
                    <a:pt x="53" y="17"/>
                    <a:pt x="53" y="17"/>
                    <a:pt x="53" y="17"/>
                  </a:cubicBezTo>
                  <a:cubicBezTo>
                    <a:pt x="53" y="3"/>
                    <a:pt x="53" y="3"/>
                    <a:pt x="53" y="3"/>
                  </a:cubicBezTo>
                  <a:cubicBezTo>
                    <a:pt x="52" y="4"/>
                    <a:pt x="52" y="4"/>
                    <a:pt x="52" y="4"/>
                  </a:cubicBezTo>
                  <a:cubicBezTo>
                    <a:pt x="52" y="17"/>
                    <a:pt x="52" y="17"/>
                    <a:pt x="52" y="17"/>
                  </a:cubicBezTo>
                  <a:cubicBezTo>
                    <a:pt x="51" y="17"/>
                    <a:pt x="51" y="17"/>
                    <a:pt x="51" y="17"/>
                  </a:cubicBezTo>
                  <a:cubicBezTo>
                    <a:pt x="51" y="3"/>
                    <a:pt x="51" y="3"/>
                    <a:pt x="51" y="3"/>
                  </a:cubicBezTo>
                  <a:cubicBezTo>
                    <a:pt x="50" y="4"/>
                    <a:pt x="50" y="4"/>
                    <a:pt x="50" y="4"/>
                  </a:cubicBezTo>
                  <a:cubicBezTo>
                    <a:pt x="50" y="17"/>
                    <a:pt x="50" y="17"/>
                    <a:pt x="50" y="17"/>
                  </a:cubicBezTo>
                  <a:cubicBezTo>
                    <a:pt x="49" y="17"/>
                    <a:pt x="49" y="17"/>
                    <a:pt x="49" y="17"/>
                  </a:cubicBezTo>
                  <a:cubicBezTo>
                    <a:pt x="49" y="3"/>
                    <a:pt x="49" y="3"/>
                    <a:pt x="49" y="3"/>
                  </a:cubicBezTo>
                  <a:cubicBezTo>
                    <a:pt x="48" y="3"/>
                    <a:pt x="48" y="3"/>
                    <a:pt x="48" y="3"/>
                  </a:cubicBezTo>
                  <a:cubicBezTo>
                    <a:pt x="48" y="17"/>
                    <a:pt x="48" y="17"/>
                    <a:pt x="48" y="17"/>
                  </a:cubicBezTo>
                  <a:cubicBezTo>
                    <a:pt x="42" y="17"/>
                    <a:pt x="42" y="17"/>
                    <a:pt x="42" y="17"/>
                  </a:cubicBezTo>
                  <a:cubicBezTo>
                    <a:pt x="42" y="3"/>
                    <a:pt x="42" y="3"/>
                    <a:pt x="42" y="3"/>
                  </a:cubicBezTo>
                  <a:cubicBezTo>
                    <a:pt x="42" y="3"/>
                    <a:pt x="42" y="3"/>
                    <a:pt x="42" y="3"/>
                  </a:cubicBezTo>
                  <a:cubicBezTo>
                    <a:pt x="42" y="17"/>
                    <a:pt x="42" y="17"/>
                    <a:pt x="42" y="17"/>
                  </a:cubicBezTo>
                  <a:cubicBezTo>
                    <a:pt x="40" y="17"/>
                    <a:pt x="40" y="17"/>
                    <a:pt x="40" y="17"/>
                  </a:cubicBezTo>
                  <a:cubicBezTo>
                    <a:pt x="40" y="2"/>
                    <a:pt x="40" y="2"/>
                    <a:pt x="40" y="2"/>
                  </a:cubicBezTo>
                  <a:cubicBezTo>
                    <a:pt x="39" y="3"/>
                    <a:pt x="39" y="3"/>
                    <a:pt x="39" y="3"/>
                  </a:cubicBezTo>
                  <a:cubicBezTo>
                    <a:pt x="39" y="17"/>
                    <a:pt x="39" y="17"/>
                    <a:pt x="39" y="17"/>
                  </a:cubicBezTo>
                  <a:cubicBezTo>
                    <a:pt x="38" y="16"/>
                    <a:pt x="38" y="16"/>
                    <a:pt x="38" y="16"/>
                  </a:cubicBezTo>
                  <a:cubicBezTo>
                    <a:pt x="38" y="2"/>
                    <a:pt x="38" y="2"/>
                    <a:pt x="38" y="2"/>
                  </a:cubicBezTo>
                  <a:cubicBezTo>
                    <a:pt x="37" y="3"/>
                    <a:pt x="37" y="3"/>
                    <a:pt x="37" y="3"/>
                  </a:cubicBezTo>
                  <a:cubicBezTo>
                    <a:pt x="37" y="16"/>
                    <a:pt x="37" y="16"/>
                    <a:pt x="37" y="16"/>
                  </a:cubicBezTo>
                  <a:cubicBezTo>
                    <a:pt x="31" y="16"/>
                    <a:pt x="31" y="16"/>
                    <a:pt x="31" y="16"/>
                  </a:cubicBezTo>
                  <a:cubicBezTo>
                    <a:pt x="31" y="2"/>
                    <a:pt x="31" y="2"/>
                    <a:pt x="31" y="2"/>
                  </a:cubicBezTo>
                  <a:cubicBezTo>
                    <a:pt x="30" y="2"/>
                    <a:pt x="30" y="2"/>
                    <a:pt x="30" y="2"/>
                  </a:cubicBezTo>
                  <a:cubicBezTo>
                    <a:pt x="30" y="16"/>
                    <a:pt x="30" y="16"/>
                    <a:pt x="30" y="16"/>
                  </a:cubicBezTo>
                  <a:cubicBezTo>
                    <a:pt x="29" y="16"/>
                    <a:pt x="29" y="16"/>
                    <a:pt x="29" y="16"/>
                  </a:cubicBezTo>
                  <a:cubicBezTo>
                    <a:pt x="29" y="2"/>
                    <a:pt x="29" y="2"/>
                    <a:pt x="29" y="2"/>
                  </a:cubicBezTo>
                  <a:cubicBezTo>
                    <a:pt x="28" y="2"/>
                    <a:pt x="28" y="2"/>
                    <a:pt x="28" y="2"/>
                  </a:cubicBezTo>
                  <a:cubicBezTo>
                    <a:pt x="28" y="16"/>
                    <a:pt x="28" y="16"/>
                    <a:pt x="28" y="16"/>
                  </a:cubicBezTo>
                  <a:cubicBezTo>
                    <a:pt x="27" y="16"/>
                    <a:pt x="27" y="16"/>
                    <a:pt x="27" y="16"/>
                  </a:cubicBezTo>
                  <a:cubicBezTo>
                    <a:pt x="27" y="16"/>
                    <a:pt x="27" y="16"/>
                    <a:pt x="27" y="16"/>
                  </a:cubicBezTo>
                  <a:cubicBezTo>
                    <a:pt x="27" y="16"/>
                    <a:pt x="27" y="16"/>
                    <a:pt x="27" y="16"/>
                  </a:cubicBezTo>
                  <a:cubicBezTo>
                    <a:pt x="27" y="3"/>
                    <a:pt x="27" y="3"/>
                    <a:pt x="27" y="3"/>
                  </a:cubicBezTo>
                  <a:cubicBezTo>
                    <a:pt x="26" y="2"/>
                    <a:pt x="26" y="2"/>
                    <a:pt x="26" y="2"/>
                  </a:cubicBezTo>
                  <a:cubicBezTo>
                    <a:pt x="26" y="16"/>
                    <a:pt x="26" y="16"/>
                    <a:pt x="26" y="16"/>
                  </a:cubicBezTo>
                  <a:cubicBezTo>
                    <a:pt x="26" y="16"/>
                    <a:pt x="26" y="16"/>
                    <a:pt x="26" y="16"/>
                  </a:cubicBezTo>
                  <a:cubicBezTo>
                    <a:pt x="26" y="3"/>
                    <a:pt x="26" y="3"/>
                    <a:pt x="26" y="3"/>
                  </a:cubicBezTo>
                  <a:cubicBezTo>
                    <a:pt x="25" y="3"/>
                    <a:pt x="25" y="3"/>
                    <a:pt x="25" y="3"/>
                  </a:cubicBezTo>
                  <a:cubicBezTo>
                    <a:pt x="25" y="17"/>
                    <a:pt x="25" y="17"/>
                    <a:pt x="25" y="17"/>
                  </a:cubicBezTo>
                  <a:cubicBezTo>
                    <a:pt x="25" y="17"/>
                    <a:pt x="25" y="17"/>
                    <a:pt x="25" y="17"/>
                  </a:cubicBezTo>
                  <a:cubicBezTo>
                    <a:pt x="25" y="4"/>
                    <a:pt x="25" y="4"/>
                    <a:pt x="25" y="4"/>
                  </a:cubicBezTo>
                  <a:cubicBezTo>
                    <a:pt x="24" y="3"/>
                    <a:pt x="24" y="3"/>
                    <a:pt x="24" y="3"/>
                  </a:cubicBezTo>
                  <a:cubicBezTo>
                    <a:pt x="24" y="17"/>
                    <a:pt x="24" y="17"/>
                    <a:pt x="24" y="17"/>
                  </a:cubicBezTo>
                  <a:cubicBezTo>
                    <a:pt x="24" y="17"/>
                    <a:pt x="24" y="17"/>
                    <a:pt x="24" y="17"/>
                  </a:cubicBezTo>
                  <a:cubicBezTo>
                    <a:pt x="24" y="4"/>
                    <a:pt x="24" y="4"/>
                    <a:pt x="24" y="4"/>
                  </a:cubicBezTo>
                  <a:cubicBezTo>
                    <a:pt x="23" y="4"/>
                    <a:pt x="23" y="4"/>
                    <a:pt x="23" y="4"/>
                  </a:cubicBezTo>
                  <a:cubicBezTo>
                    <a:pt x="23" y="17"/>
                    <a:pt x="23" y="17"/>
                    <a:pt x="23" y="17"/>
                  </a:cubicBezTo>
                  <a:cubicBezTo>
                    <a:pt x="23" y="17"/>
                    <a:pt x="23" y="17"/>
                    <a:pt x="23" y="17"/>
                  </a:cubicBezTo>
                  <a:cubicBezTo>
                    <a:pt x="23" y="5"/>
                    <a:pt x="23" y="5"/>
                    <a:pt x="23" y="5"/>
                  </a:cubicBezTo>
                  <a:cubicBezTo>
                    <a:pt x="22" y="5"/>
                    <a:pt x="22" y="5"/>
                    <a:pt x="22" y="5"/>
                  </a:cubicBezTo>
                  <a:cubicBezTo>
                    <a:pt x="22" y="17"/>
                    <a:pt x="22" y="17"/>
                    <a:pt x="22" y="17"/>
                  </a:cubicBezTo>
                  <a:cubicBezTo>
                    <a:pt x="22" y="17"/>
                    <a:pt x="22" y="17"/>
                    <a:pt x="22" y="17"/>
                  </a:cubicBezTo>
                  <a:cubicBezTo>
                    <a:pt x="22" y="5"/>
                    <a:pt x="22" y="5"/>
                    <a:pt x="22" y="5"/>
                  </a:cubicBezTo>
                  <a:cubicBezTo>
                    <a:pt x="22" y="5"/>
                    <a:pt x="22" y="5"/>
                    <a:pt x="22" y="5"/>
                  </a:cubicBezTo>
                  <a:cubicBezTo>
                    <a:pt x="22" y="18"/>
                    <a:pt x="22" y="18"/>
                    <a:pt x="22" y="18"/>
                  </a:cubicBezTo>
                  <a:cubicBezTo>
                    <a:pt x="20" y="18"/>
                    <a:pt x="20" y="18"/>
                    <a:pt x="20" y="18"/>
                  </a:cubicBezTo>
                  <a:cubicBezTo>
                    <a:pt x="20" y="8"/>
                    <a:pt x="20" y="8"/>
                    <a:pt x="20" y="8"/>
                  </a:cubicBezTo>
                  <a:cubicBezTo>
                    <a:pt x="19" y="8"/>
                    <a:pt x="19" y="8"/>
                    <a:pt x="19" y="8"/>
                  </a:cubicBezTo>
                  <a:cubicBezTo>
                    <a:pt x="19" y="19"/>
                    <a:pt x="19" y="19"/>
                    <a:pt x="19" y="19"/>
                  </a:cubicBezTo>
                  <a:cubicBezTo>
                    <a:pt x="19" y="19"/>
                    <a:pt x="19" y="19"/>
                    <a:pt x="19" y="19"/>
                  </a:cubicBezTo>
                  <a:cubicBezTo>
                    <a:pt x="19" y="8"/>
                    <a:pt x="19" y="8"/>
                    <a:pt x="19" y="8"/>
                  </a:cubicBezTo>
                  <a:cubicBezTo>
                    <a:pt x="18" y="8"/>
                    <a:pt x="18" y="8"/>
                    <a:pt x="18" y="8"/>
                  </a:cubicBezTo>
                  <a:cubicBezTo>
                    <a:pt x="26" y="1"/>
                    <a:pt x="26" y="1"/>
                    <a:pt x="26" y="1"/>
                  </a:cubicBezTo>
                  <a:cubicBezTo>
                    <a:pt x="63" y="4"/>
                    <a:pt x="63" y="4"/>
                    <a:pt x="63" y="4"/>
                  </a:cubicBezTo>
                  <a:lnTo>
                    <a:pt x="63" y="18"/>
                  </a:lnTo>
                  <a:close/>
                  <a:moveTo>
                    <a:pt x="65" y="31"/>
                  </a:moveTo>
                  <a:cubicBezTo>
                    <a:pt x="65" y="31"/>
                    <a:pt x="65" y="31"/>
                    <a:pt x="65" y="31"/>
                  </a:cubicBezTo>
                  <a:cubicBezTo>
                    <a:pt x="64" y="31"/>
                    <a:pt x="64" y="31"/>
                    <a:pt x="64" y="31"/>
                  </a:cubicBezTo>
                  <a:cubicBezTo>
                    <a:pt x="64" y="19"/>
                    <a:pt x="64" y="19"/>
                    <a:pt x="64" y="19"/>
                  </a:cubicBezTo>
                  <a:cubicBezTo>
                    <a:pt x="65" y="19"/>
                    <a:pt x="65" y="19"/>
                    <a:pt x="65" y="19"/>
                  </a:cubicBezTo>
                  <a:lnTo>
                    <a:pt x="65" y="31"/>
                  </a:lnTo>
                  <a:close/>
                  <a:moveTo>
                    <a:pt x="65" y="5"/>
                  </a:moveTo>
                  <a:cubicBezTo>
                    <a:pt x="65" y="5"/>
                    <a:pt x="65" y="5"/>
                    <a:pt x="65" y="5"/>
                  </a:cubicBezTo>
                  <a:cubicBezTo>
                    <a:pt x="65" y="18"/>
                    <a:pt x="65" y="18"/>
                    <a:pt x="65" y="18"/>
                  </a:cubicBezTo>
                  <a:cubicBezTo>
                    <a:pt x="64" y="18"/>
                    <a:pt x="64" y="18"/>
                    <a:pt x="64" y="18"/>
                  </a:cubicBezTo>
                  <a:cubicBezTo>
                    <a:pt x="64" y="5"/>
                    <a:pt x="64" y="5"/>
                    <a:pt x="64" y="5"/>
                  </a:cubicBezTo>
                  <a:cubicBezTo>
                    <a:pt x="63" y="4"/>
                    <a:pt x="63" y="4"/>
                    <a:pt x="63" y="4"/>
                  </a:cubicBezTo>
                  <a:cubicBezTo>
                    <a:pt x="66" y="4"/>
                    <a:pt x="66" y="4"/>
                    <a:pt x="66" y="4"/>
                  </a:cubicBezTo>
                  <a:lnTo>
                    <a:pt x="65" y="5"/>
                  </a:lnTo>
                  <a:close/>
                  <a:moveTo>
                    <a:pt x="67" y="31"/>
                  </a:moveTo>
                  <a:cubicBezTo>
                    <a:pt x="67" y="31"/>
                    <a:pt x="67" y="31"/>
                    <a:pt x="67" y="31"/>
                  </a:cubicBezTo>
                  <a:cubicBezTo>
                    <a:pt x="66" y="31"/>
                    <a:pt x="66" y="31"/>
                    <a:pt x="66" y="31"/>
                  </a:cubicBezTo>
                  <a:cubicBezTo>
                    <a:pt x="66" y="19"/>
                    <a:pt x="66" y="19"/>
                    <a:pt x="66" y="19"/>
                  </a:cubicBezTo>
                  <a:cubicBezTo>
                    <a:pt x="67" y="19"/>
                    <a:pt x="67" y="19"/>
                    <a:pt x="67" y="19"/>
                  </a:cubicBezTo>
                  <a:lnTo>
                    <a:pt x="67" y="31"/>
                  </a:lnTo>
                  <a:close/>
                  <a:moveTo>
                    <a:pt x="71" y="31"/>
                  </a:moveTo>
                  <a:cubicBezTo>
                    <a:pt x="71" y="31"/>
                    <a:pt x="71" y="31"/>
                    <a:pt x="71" y="31"/>
                  </a:cubicBezTo>
                  <a:cubicBezTo>
                    <a:pt x="68" y="31"/>
                    <a:pt x="68" y="31"/>
                    <a:pt x="68" y="31"/>
                  </a:cubicBezTo>
                  <a:cubicBezTo>
                    <a:pt x="68" y="19"/>
                    <a:pt x="68" y="19"/>
                    <a:pt x="68" y="19"/>
                  </a:cubicBezTo>
                  <a:cubicBezTo>
                    <a:pt x="71" y="19"/>
                    <a:pt x="71" y="19"/>
                    <a:pt x="71" y="19"/>
                  </a:cubicBezTo>
                  <a:lnTo>
                    <a:pt x="71" y="31"/>
                  </a:lnTo>
                  <a:close/>
                  <a:moveTo>
                    <a:pt x="71" y="5"/>
                  </a:moveTo>
                  <a:cubicBezTo>
                    <a:pt x="71" y="5"/>
                    <a:pt x="71" y="5"/>
                    <a:pt x="71" y="5"/>
                  </a:cubicBezTo>
                  <a:cubicBezTo>
                    <a:pt x="71" y="18"/>
                    <a:pt x="71" y="18"/>
                    <a:pt x="71" y="18"/>
                  </a:cubicBezTo>
                  <a:cubicBezTo>
                    <a:pt x="68" y="18"/>
                    <a:pt x="68" y="18"/>
                    <a:pt x="68" y="18"/>
                  </a:cubicBezTo>
                  <a:cubicBezTo>
                    <a:pt x="68" y="5"/>
                    <a:pt x="68" y="5"/>
                    <a:pt x="68" y="5"/>
                  </a:cubicBezTo>
                  <a:cubicBezTo>
                    <a:pt x="67" y="5"/>
                    <a:pt x="67" y="5"/>
                    <a:pt x="67" y="5"/>
                  </a:cubicBezTo>
                  <a:cubicBezTo>
                    <a:pt x="67" y="18"/>
                    <a:pt x="67" y="18"/>
                    <a:pt x="67" y="18"/>
                  </a:cubicBezTo>
                  <a:cubicBezTo>
                    <a:pt x="66" y="18"/>
                    <a:pt x="66" y="18"/>
                    <a:pt x="66" y="18"/>
                  </a:cubicBezTo>
                  <a:cubicBezTo>
                    <a:pt x="66" y="4"/>
                    <a:pt x="66" y="4"/>
                    <a:pt x="66" y="4"/>
                  </a:cubicBezTo>
                  <a:cubicBezTo>
                    <a:pt x="72" y="5"/>
                    <a:pt x="72" y="5"/>
                    <a:pt x="72" y="5"/>
                  </a:cubicBezTo>
                  <a:lnTo>
                    <a:pt x="71" y="5"/>
                  </a:lnTo>
                  <a:close/>
                  <a:moveTo>
                    <a:pt x="73" y="31"/>
                  </a:moveTo>
                  <a:cubicBezTo>
                    <a:pt x="73" y="31"/>
                    <a:pt x="73" y="31"/>
                    <a:pt x="73" y="31"/>
                  </a:cubicBezTo>
                  <a:cubicBezTo>
                    <a:pt x="72" y="31"/>
                    <a:pt x="72" y="31"/>
                    <a:pt x="72" y="31"/>
                  </a:cubicBezTo>
                  <a:cubicBezTo>
                    <a:pt x="72" y="19"/>
                    <a:pt x="72" y="19"/>
                    <a:pt x="72" y="19"/>
                  </a:cubicBezTo>
                  <a:cubicBezTo>
                    <a:pt x="73" y="19"/>
                    <a:pt x="73" y="19"/>
                    <a:pt x="73" y="19"/>
                  </a:cubicBezTo>
                  <a:lnTo>
                    <a:pt x="73" y="31"/>
                  </a:lnTo>
                  <a:close/>
                  <a:moveTo>
                    <a:pt x="73" y="5"/>
                  </a:moveTo>
                  <a:cubicBezTo>
                    <a:pt x="73" y="5"/>
                    <a:pt x="73" y="5"/>
                    <a:pt x="73" y="5"/>
                  </a:cubicBezTo>
                  <a:cubicBezTo>
                    <a:pt x="73" y="18"/>
                    <a:pt x="73" y="18"/>
                    <a:pt x="73" y="18"/>
                  </a:cubicBezTo>
                  <a:cubicBezTo>
                    <a:pt x="72" y="18"/>
                    <a:pt x="72" y="18"/>
                    <a:pt x="72" y="18"/>
                  </a:cubicBezTo>
                  <a:cubicBezTo>
                    <a:pt x="72" y="5"/>
                    <a:pt x="72" y="5"/>
                    <a:pt x="72" y="5"/>
                  </a:cubicBezTo>
                  <a:cubicBezTo>
                    <a:pt x="74" y="5"/>
                    <a:pt x="74" y="5"/>
                    <a:pt x="74" y="5"/>
                  </a:cubicBezTo>
                  <a:lnTo>
                    <a:pt x="73" y="5"/>
                  </a:lnTo>
                  <a:close/>
                  <a:moveTo>
                    <a:pt x="75" y="31"/>
                  </a:moveTo>
                  <a:cubicBezTo>
                    <a:pt x="75" y="31"/>
                    <a:pt x="75" y="31"/>
                    <a:pt x="75" y="31"/>
                  </a:cubicBezTo>
                  <a:cubicBezTo>
                    <a:pt x="74" y="31"/>
                    <a:pt x="74" y="31"/>
                    <a:pt x="74" y="31"/>
                  </a:cubicBezTo>
                  <a:cubicBezTo>
                    <a:pt x="74" y="20"/>
                    <a:pt x="74" y="20"/>
                    <a:pt x="74" y="20"/>
                  </a:cubicBezTo>
                  <a:cubicBezTo>
                    <a:pt x="74" y="20"/>
                    <a:pt x="74" y="20"/>
                    <a:pt x="74" y="20"/>
                  </a:cubicBezTo>
                  <a:cubicBezTo>
                    <a:pt x="74" y="18"/>
                    <a:pt x="74" y="18"/>
                    <a:pt x="74" y="18"/>
                  </a:cubicBezTo>
                  <a:cubicBezTo>
                    <a:pt x="74" y="18"/>
                    <a:pt x="74" y="18"/>
                    <a:pt x="74" y="18"/>
                  </a:cubicBezTo>
                  <a:cubicBezTo>
                    <a:pt x="74" y="5"/>
                    <a:pt x="74" y="5"/>
                    <a:pt x="74" y="5"/>
                  </a:cubicBezTo>
                  <a:cubicBezTo>
                    <a:pt x="75" y="5"/>
                    <a:pt x="75" y="5"/>
                    <a:pt x="75" y="5"/>
                  </a:cubicBezTo>
                  <a:cubicBezTo>
                    <a:pt x="76" y="7"/>
                    <a:pt x="76" y="7"/>
                    <a:pt x="76" y="7"/>
                  </a:cubicBezTo>
                  <a:cubicBezTo>
                    <a:pt x="76" y="7"/>
                    <a:pt x="76" y="7"/>
                    <a:pt x="76" y="7"/>
                  </a:cubicBezTo>
                  <a:cubicBezTo>
                    <a:pt x="76" y="7"/>
                    <a:pt x="78" y="8"/>
                    <a:pt x="80" y="9"/>
                  </a:cubicBezTo>
                  <a:cubicBezTo>
                    <a:pt x="80" y="13"/>
                    <a:pt x="80" y="13"/>
                    <a:pt x="80" y="13"/>
                  </a:cubicBezTo>
                  <a:cubicBezTo>
                    <a:pt x="76" y="13"/>
                    <a:pt x="76" y="13"/>
                    <a:pt x="76" y="13"/>
                  </a:cubicBezTo>
                  <a:lnTo>
                    <a:pt x="75" y="31"/>
                  </a:lnTo>
                  <a:close/>
                  <a:moveTo>
                    <a:pt x="77" y="16"/>
                  </a:moveTo>
                  <a:cubicBezTo>
                    <a:pt x="77" y="16"/>
                    <a:pt x="77" y="16"/>
                    <a:pt x="77" y="16"/>
                  </a:cubicBezTo>
                  <a:cubicBezTo>
                    <a:pt x="77" y="17"/>
                    <a:pt x="77" y="17"/>
                    <a:pt x="77" y="17"/>
                  </a:cubicBezTo>
                  <a:cubicBezTo>
                    <a:pt x="76" y="17"/>
                    <a:pt x="76" y="17"/>
                    <a:pt x="76" y="17"/>
                  </a:cubicBezTo>
                  <a:cubicBezTo>
                    <a:pt x="76" y="16"/>
                    <a:pt x="76" y="16"/>
                    <a:pt x="76" y="16"/>
                  </a:cubicBezTo>
                  <a:lnTo>
                    <a:pt x="77" y="16"/>
                  </a:lnTo>
                  <a:close/>
                  <a:moveTo>
                    <a:pt x="76" y="25"/>
                  </a:moveTo>
                  <a:cubicBezTo>
                    <a:pt x="76" y="25"/>
                    <a:pt x="76" y="25"/>
                    <a:pt x="76" y="25"/>
                  </a:cubicBezTo>
                  <a:cubicBezTo>
                    <a:pt x="77" y="25"/>
                    <a:pt x="77" y="25"/>
                    <a:pt x="77" y="25"/>
                  </a:cubicBezTo>
                  <a:cubicBezTo>
                    <a:pt x="77" y="26"/>
                    <a:pt x="77" y="26"/>
                    <a:pt x="77" y="26"/>
                  </a:cubicBezTo>
                  <a:cubicBezTo>
                    <a:pt x="76" y="26"/>
                    <a:pt x="76" y="26"/>
                    <a:pt x="76" y="26"/>
                  </a:cubicBezTo>
                  <a:lnTo>
                    <a:pt x="76" y="25"/>
                  </a:lnTo>
                  <a:close/>
                  <a:moveTo>
                    <a:pt x="78" y="30"/>
                  </a:moveTo>
                  <a:cubicBezTo>
                    <a:pt x="78" y="30"/>
                    <a:pt x="78" y="30"/>
                    <a:pt x="78" y="30"/>
                  </a:cubicBezTo>
                  <a:cubicBezTo>
                    <a:pt x="77" y="30"/>
                    <a:pt x="77" y="30"/>
                    <a:pt x="77" y="30"/>
                  </a:cubicBezTo>
                  <a:cubicBezTo>
                    <a:pt x="77" y="29"/>
                    <a:pt x="77" y="29"/>
                    <a:pt x="77" y="29"/>
                  </a:cubicBezTo>
                  <a:cubicBezTo>
                    <a:pt x="78" y="29"/>
                    <a:pt x="78" y="29"/>
                    <a:pt x="78" y="29"/>
                  </a:cubicBezTo>
                  <a:lnTo>
                    <a:pt x="78" y="30"/>
                  </a:lnTo>
                  <a:close/>
                  <a:moveTo>
                    <a:pt x="79" y="21"/>
                  </a:moveTo>
                  <a:cubicBezTo>
                    <a:pt x="79" y="21"/>
                    <a:pt x="79" y="21"/>
                    <a:pt x="79" y="21"/>
                  </a:cubicBezTo>
                  <a:cubicBezTo>
                    <a:pt x="80" y="21"/>
                    <a:pt x="80" y="21"/>
                    <a:pt x="80" y="21"/>
                  </a:cubicBezTo>
                  <a:cubicBezTo>
                    <a:pt x="80" y="23"/>
                    <a:pt x="80" y="23"/>
                    <a:pt x="80" y="23"/>
                  </a:cubicBezTo>
                  <a:cubicBezTo>
                    <a:pt x="79" y="23"/>
                    <a:pt x="79" y="23"/>
                    <a:pt x="79" y="23"/>
                  </a:cubicBezTo>
                  <a:lnTo>
                    <a:pt x="79" y="21"/>
                  </a:lnTo>
                  <a:close/>
                  <a:moveTo>
                    <a:pt x="81" y="31"/>
                  </a:moveTo>
                  <a:cubicBezTo>
                    <a:pt x="81" y="31"/>
                    <a:pt x="81" y="31"/>
                    <a:pt x="81" y="31"/>
                  </a:cubicBezTo>
                  <a:cubicBezTo>
                    <a:pt x="80" y="31"/>
                    <a:pt x="80" y="31"/>
                    <a:pt x="80" y="31"/>
                  </a:cubicBezTo>
                  <a:cubicBezTo>
                    <a:pt x="80" y="29"/>
                    <a:pt x="80" y="29"/>
                    <a:pt x="80" y="29"/>
                  </a:cubicBezTo>
                  <a:cubicBezTo>
                    <a:pt x="81" y="29"/>
                    <a:pt x="81" y="29"/>
                    <a:pt x="81" y="29"/>
                  </a:cubicBezTo>
                  <a:lnTo>
                    <a:pt x="81" y="31"/>
                  </a:lnTo>
                  <a:close/>
                  <a:moveTo>
                    <a:pt x="81" y="18"/>
                  </a:moveTo>
                  <a:cubicBezTo>
                    <a:pt x="81" y="18"/>
                    <a:pt x="81" y="18"/>
                    <a:pt x="81" y="18"/>
                  </a:cubicBezTo>
                  <a:cubicBezTo>
                    <a:pt x="79" y="18"/>
                    <a:pt x="79" y="18"/>
                    <a:pt x="79" y="18"/>
                  </a:cubicBezTo>
                  <a:cubicBezTo>
                    <a:pt x="79" y="16"/>
                    <a:pt x="79" y="16"/>
                    <a:pt x="79" y="16"/>
                  </a:cubicBezTo>
                  <a:cubicBezTo>
                    <a:pt x="81" y="16"/>
                    <a:pt x="81" y="16"/>
                    <a:pt x="81" y="16"/>
                  </a:cubicBezTo>
                  <a:lnTo>
                    <a:pt x="81" y="18"/>
                  </a:lnTo>
                  <a:close/>
                  <a:moveTo>
                    <a:pt x="83" y="30"/>
                  </a:moveTo>
                  <a:cubicBezTo>
                    <a:pt x="83" y="30"/>
                    <a:pt x="83" y="30"/>
                    <a:pt x="83" y="30"/>
                  </a:cubicBezTo>
                  <a:cubicBezTo>
                    <a:pt x="82" y="30"/>
                    <a:pt x="82" y="30"/>
                    <a:pt x="82" y="30"/>
                  </a:cubicBezTo>
                  <a:cubicBezTo>
                    <a:pt x="82" y="28"/>
                    <a:pt x="82" y="28"/>
                    <a:pt x="82" y="28"/>
                  </a:cubicBezTo>
                  <a:cubicBezTo>
                    <a:pt x="83" y="28"/>
                    <a:pt x="83" y="28"/>
                    <a:pt x="83" y="28"/>
                  </a:cubicBezTo>
                  <a:lnTo>
                    <a:pt x="83" y="30"/>
                  </a:lnTo>
                  <a:close/>
                  <a:moveTo>
                    <a:pt x="83" y="26"/>
                  </a:moveTo>
                  <a:cubicBezTo>
                    <a:pt x="83" y="26"/>
                    <a:pt x="83" y="26"/>
                    <a:pt x="83" y="26"/>
                  </a:cubicBezTo>
                  <a:cubicBezTo>
                    <a:pt x="81" y="26"/>
                    <a:pt x="81" y="26"/>
                    <a:pt x="81" y="26"/>
                  </a:cubicBezTo>
                  <a:cubicBezTo>
                    <a:pt x="81" y="24"/>
                    <a:pt x="81" y="24"/>
                    <a:pt x="81" y="24"/>
                  </a:cubicBezTo>
                  <a:cubicBezTo>
                    <a:pt x="83" y="24"/>
                    <a:pt x="83" y="24"/>
                    <a:pt x="83" y="24"/>
                  </a:cubicBezTo>
                  <a:lnTo>
                    <a:pt x="83" y="26"/>
                  </a:lnTo>
                  <a:close/>
                  <a:moveTo>
                    <a:pt x="86" y="31"/>
                  </a:moveTo>
                  <a:cubicBezTo>
                    <a:pt x="86" y="31"/>
                    <a:pt x="86" y="31"/>
                    <a:pt x="86" y="31"/>
                  </a:cubicBezTo>
                  <a:cubicBezTo>
                    <a:pt x="84" y="31"/>
                    <a:pt x="84" y="31"/>
                    <a:pt x="84" y="31"/>
                  </a:cubicBezTo>
                  <a:cubicBezTo>
                    <a:pt x="84" y="28"/>
                    <a:pt x="84" y="28"/>
                    <a:pt x="84" y="28"/>
                  </a:cubicBezTo>
                  <a:cubicBezTo>
                    <a:pt x="86" y="28"/>
                    <a:pt x="86" y="28"/>
                    <a:pt x="86" y="28"/>
                  </a:cubicBezTo>
                  <a:lnTo>
                    <a:pt x="86" y="31"/>
                  </a:lnTo>
                  <a:close/>
                  <a:moveTo>
                    <a:pt x="87" y="19"/>
                  </a:moveTo>
                  <a:cubicBezTo>
                    <a:pt x="87" y="19"/>
                    <a:pt x="87" y="19"/>
                    <a:pt x="87" y="19"/>
                  </a:cubicBezTo>
                  <a:cubicBezTo>
                    <a:pt x="88" y="19"/>
                    <a:pt x="88" y="19"/>
                    <a:pt x="88" y="19"/>
                  </a:cubicBezTo>
                  <a:cubicBezTo>
                    <a:pt x="88" y="20"/>
                    <a:pt x="88" y="20"/>
                    <a:pt x="88" y="20"/>
                  </a:cubicBezTo>
                  <a:cubicBezTo>
                    <a:pt x="87" y="20"/>
                    <a:pt x="87" y="20"/>
                    <a:pt x="87" y="20"/>
                  </a:cubicBezTo>
                  <a:lnTo>
                    <a:pt x="87" y="19"/>
                  </a:lnTo>
                  <a:close/>
                  <a:moveTo>
                    <a:pt x="87" y="23"/>
                  </a:moveTo>
                  <a:cubicBezTo>
                    <a:pt x="87" y="23"/>
                    <a:pt x="87" y="23"/>
                    <a:pt x="87" y="23"/>
                  </a:cubicBezTo>
                  <a:cubicBezTo>
                    <a:pt x="89" y="23"/>
                    <a:pt x="89" y="23"/>
                    <a:pt x="89" y="23"/>
                  </a:cubicBezTo>
                  <a:cubicBezTo>
                    <a:pt x="89" y="25"/>
                    <a:pt x="89" y="25"/>
                    <a:pt x="89" y="25"/>
                  </a:cubicBezTo>
                  <a:cubicBezTo>
                    <a:pt x="87" y="25"/>
                    <a:pt x="87" y="25"/>
                    <a:pt x="87" y="25"/>
                  </a:cubicBezTo>
                  <a:lnTo>
                    <a:pt x="87" y="23"/>
                  </a:lnTo>
                  <a:close/>
                  <a:moveTo>
                    <a:pt x="90" y="30"/>
                  </a:moveTo>
                  <a:cubicBezTo>
                    <a:pt x="90" y="30"/>
                    <a:pt x="90" y="30"/>
                    <a:pt x="90" y="30"/>
                  </a:cubicBezTo>
                  <a:cubicBezTo>
                    <a:pt x="88" y="30"/>
                    <a:pt x="88" y="30"/>
                    <a:pt x="88" y="30"/>
                  </a:cubicBezTo>
                  <a:cubicBezTo>
                    <a:pt x="88" y="28"/>
                    <a:pt x="88" y="28"/>
                    <a:pt x="88" y="28"/>
                  </a:cubicBezTo>
                  <a:cubicBezTo>
                    <a:pt x="90" y="28"/>
                    <a:pt x="90" y="28"/>
                    <a:pt x="90" y="28"/>
                  </a:cubicBezTo>
                  <a:lnTo>
                    <a:pt x="90" y="30"/>
                  </a:lnTo>
                  <a:close/>
                  <a:moveTo>
                    <a:pt x="91" y="25"/>
                  </a:moveTo>
                  <a:cubicBezTo>
                    <a:pt x="91" y="25"/>
                    <a:pt x="91" y="25"/>
                    <a:pt x="91" y="25"/>
                  </a:cubicBezTo>
                  <a:cubicBezTo>
                    <a:pt x="90" y="25"/>
                    <a:pt x="90" y="25"/>
                    <a:pt x="90" y="25"/>
                  </a:cubicBezTo>
                  <a:cubicBezTo>
                    <a:pt x="90" y="24"/>
                    <a:pt x="90" y="24"/>
                    <a:pt x="90" y="24"/>
                  </a:cubicBezTo>
                  <a:cubicBezTo>
                    <a:pt x="91" y="24"/>
                    <a:pt x="91" y="24"/>
                    <a:pt x="91" y="24"/>
                  </a:cubicBezTo>
                  <a:lnTo>
                    <a:pt x="91" y="25"/>
                  </a:lnTo>
                  <a:close/>
                  <a:moveTo>
                    <a:pt x="93" y="19"/>
                  </a:moveTo>
                  <a:cubicBezTo>
                    <a:pt x="93" y="19"/>
                    <a:pt x="93" y="19"/>
                    <a:pt x="93" y="19"/>
                  </a:cubicBezTo>
                  <a:cubicBezTo>
                    <a:pt x="92" y="19"/>
                    <a:pt x="92" y="19"/>
                    <a:pt x="92" y="19"/>
                  </a:cubicBezTo>
                  <a:cubicBezTo>
                    <a:pt x="92" y="18"/>
                    <a:pt x="92" y="18"/>
                    <a:pt x="92" y="18"/>
                  </a:cubicBezTo>
                  <a:cubicBezTo>
                    <a:pt x="93" y="18"/>
                    <a:pt x="93" y="18"/>
                    <a:pt x="93" y="18"/>
                  </a:cubicBezTo>
                  <a:lnTo>
                    <a:pt x="93" y="19"/>
                  </a:lnTo>
                  <a:close/>
                  <a:moveTo>
                    <a:pt x="97" y="31"/>
                  </a:moveTo>
                  <a:cubicBezTo>
                    <a:pt x="97" y="31"/>
                    <a:pt x="97" y="31"/>
                    <a:pt x="97" y="31"/>
                  </a:cubicBezTo>
                  <a:cubicBezTo>
                    <a:pt x="95" y="31"/>
                    <a:pt x="95" y="31"/>
                    <a:pt x="95" y="31"/>
                  </a:cubicBezTo>
                  <a:cubicBezTo>
                    <a:pt x="95" y="29"/>
                    <a:pt x="95" y="29"/>
                    <a:pt x="95" y="29"/>
                  </a:cubicBezTo>
                  <a:cubicBezTo>
                    <a:pt x="97" y="29"/>
                    <a:pt x="97" y="29"/>
                    <a:pt x="97" y="29"/>
                  </a:cubicBezTo>
                  <a:lnTo>
                    <a:pt x="97" y="31"/>
                  </a:lnTo>
                  <a:close/>
                  <a:moveTo>
                    <a:pt x="99" y="25"/>
                  </a:moveTo>
                  <a:cubicBezTo>
                    <a:pt x="99" y="25"/>
                    <a:pt x="99" y="25"/>
                    <a:pt x="99" y="25"/>
                  </a:cubicBezTo>
                  <a:cubicBezTo>
                    <a:pt x="98" y="25"/>
                    <a:pt x="98" y="25"/>
                    <a:pt x="98" y="25"/>
                  </a:cubicBezTo>
                  <a:cubicBezTo>
                    <a:pt x="98" y="24"/>
                    <a:pt x="98" y="24"/>
                    <a:pt x="98" y="24"/>
                  </a:cubicBezTo>
                  <a:cubicBezTo>
                    <a:pt x="99" y="24"/>
                    <a:pt x="99" y="24"/>
                    <a:pt x="99" y="24"/>
                  </a:cubicBezTo>
                  <a:lnTo>
                    <a:pt x="99" y="25"/>
                  </a:lnTo>
                  <a:close/>
                  <a:moveTo>
                    <a:pt x="100" y="19"/>
                  </a:moveTo>
                  <a:cubicBezTo>
                    <a:pt x="100" y="19"/>
                    <a:pt x="100" y="19"/>
                    <a:pt x="100" y="19"/>
                  </a:cubicBezTo>
                  <a:cubicBezTo>
                    <a:pt x="102" y="19"/>
                    <a:pt x="102" y="19"/>
                    <a:pt x="102" y="19"/>
                  </a:cubicBezTo>
                  <a:cubicBezTo>
                    <a:pt x="102" y="21"/>
                    <a:pt x="102" y="21"/>
                    <a:pt x="102" y="21"/>
                  </a:cubicBezTo>
                  <a:cubicBezTo>
                    <a:pt x="100" y="21"/>
                    <a:pt x="100" y="21"/>
                    <a:pt x="100" y="21"/>
                  </a:cubicBezTo>
                  <a:lnTo>
                    <a:pt x="100" y="19"/>
                  </a:lnTo>
                  <a:close/>
                  <a:moveTo>
                    <a:pt x="102" y="31"/>
                  </a:moveTo>
                  <a:cubicBezTo>
                    <a:pt x="102" y="31"/>
                    <a:pt x="102" y="31"/>
                    <a:pt x="102" y="31"/>
                  </a:cubicBezTo>
                  <a:cubicBezTo>
                    <a:pt x="100" y="31"/>
                    <a:pt x="100" y="31"/>
                    <a:pt x="100" y="31"/>
                  </a:cubicBezTo>
                  <a:cubicBezTo>
                    <a:pt x="100" y="29"/>
                    <a:pt x="100" y="29"/>
                    <a:pt x="100" y="29"/>
                  </a:cubicBezTo>
                  <a:cubicBezTo>
                    <a:pt x="102" y="29"/>
                    <a:pt x="102" y="29"/>
                    <a:pt x="102" y="29"/>
                  </a:cubicBezTo>
                  <a:lnTo>
                    <a:pt x="102" y="31"/>
                  </a:lnTo>
                  <a:close/>
                  <a:moveTo>
                    <a:pt x="103" y="17"/>
                  </a:moveTo>
                  <a:cubicBezTo>
                    <a:pt x="103" y="17"/>
                    <a:pt x="103" y="17"/>
                    <a:pt x="103" y="17"/>
                  </a:cubicBezTo>
                  <a:cubicBezTo>
                    <a:pt x="104" y="17"/>
                    <a:pt x="104" y="17"/>
                    <a:pt x="104" y="17"/>
                  </a:cubicBezTo>
                  <a:cubicBezTo>
                    <a:pt x="104" y="18"/>
                    <a:pt x="104" y="18"/>
                    <a:pt x="104" y="18"/>
                  </a:cubicBezTo>
                  <a:cubicBezTo>
                    <a:pt x="103" y="18"/>
                    <a:pt x="103" y="18"/>
                    <a:pt x="103" y="18"/>
                  </a:cubicBezTo>
                  <a:lnTo>
                    <a:pt x="103" y="17"/>
                  </a:lnTo>
                  <a:close/>
                  <a:moveTo>
                    <a:pt x="104" y="31"/>
                  </a:moveTo>
                  <a:cubicBezTo>
                    <a:pt x="104" y="31"/>
                    <a:pt x="104" y="31"/>
                    <a:pt x="104" y="31"/>
                  </a:cubicBezTo>
                  <a:cubicBezTo>
                    <a:pt x="103" y="31"/>
                    <a:pt x="103" y="31"/>
                    <a:pt x="103" y="31"/>
                  </a:cubicBezTo>
                  <a:cubicBezTo>
                    <a:pt x="103" y="30"/>
                    <a:pt x="103" y="30"/>
                    <a:pt x="103" y="30"/>
                  </a:cubicBezTo>
                  <a:cubicBezTo>
                    <a:pt x="104" y="30"/>
                    <a:pt x="104" y="30"/>
                    <a:pt x="104" y="30"/>
                  </a:cubicBezTo>
                  <a:lnTo>
                    <a:pt x="104" y="31"/>
                  </a:lnTo>
                  <a:close/>
                  <a:moveTo>
                    <a:pt x="104" y="26"/>
                  </a:moveTo>
                  <a:cubicBezTo>
                    <a:pt x="104" y="26"/>
                    <a:pt x="104" y="26"/>
                    <a:pt x="104" y="26"/>
                  </a:cubicBezTo>
                  <a:cubicBezTo>
                    <a:pt x="103" y="26"/>
                    <a:pt x="103" y="26"/>
                    <a:pt x="103" y="26"/>
                  </a:cubicBezTo>
                  <a:cubicBezTo>
                    <a:pt x="103" y="24"/>
                    <a:pt x="103" y="24"/>
                    <a:pt x="103" y="24"/>
                  </a:cubicBezTo>
                  <a:cubicBezTo>
                    <a:pt x="104" y="24"/>
                    <a:pt x="104" y="24"/>
                    <a:pt x="104" y="24"/>
                  </a:cubicBezTo>
                  <a:lnTo>
                    <a:pt x="104" y="26"/>
                  </a:lnTo>
                  <a:close/>
                  <a:moveTo>
                    <a:pt x="104" y="18"/>
                  </a:moveTo>
                  <a:cubicBezTo>
                    <a:pt x="104" y="18"/>
                    <a:pt x="104" y="18"/>
                    <a:pt x="104" y="18"/>
                  </a:cubicBezTo>
                  <a:cubicBezTo>
                    <a:pt x="106" y="18"/>
                    <a:pt x="106" y="18"/>
                    <a:pt x="106" y="18"/>
                  </a:cubicBezTo>
                  <a:cubicBezTo>
                    <a:pt x="106" y="20"/>
                    <a:pt x="106" y="20"/>
                    <a:pt x="106" y="20"/>
                  </a:cubicBezTo>
                  <a:cubicBezTo>
                    <a:pt x="104" y="20"/>
                    <a:pt x="104" y="20"/>
                    <a:pt x="104" y="20"/>
                  </a:cubicBezTo>
                  <a:lnTo>
                    <a:pt x="104" y="18"/>
                  </a:lnTo>
                  <a:close/>
                  <a:moveTo>
                    <a:pt x="107" y="23"/>
                  </a:moveTo>
                  <a:cubicBezTo>
                    <a:pt x="107" y="23"/>
                    <a:pt x="107" y="23"/>
                    <a:pt x="107" y="23"/>
                  </a:cubicBezTo>
                  <a:cubicBezTo>
                    <a:pt x="106" y="23"/>
                    <a:pt x="106" y="23"/>
                    <a:pt x="106" y="23"/>
                  </a:cubicBezTo>
                  <a:cubicBezTo>
                    <a:pt x="106" y="22"/>
                    <a:pt x="106" y="22"/>
                    <a:pt x="106" y="22"/>
                  </a:cubicBezTo>
                  <a:cubicBezTo>
                    <a:pt x="107" y="22"/>
                    <a:pt x="107" y="22"/>
                    <a:pt x="107" y="22"/>
                  </a:cubicBezTo>
                  <a:lnTo>
                    <a:pt x="107" y="23"/>
                  </a:lnTo>
                  <a:close/>
                  <a:moveTo>
                    <a:pt x="108" y="21"/>
                  </a:moveTo>
                  <a:cubicBezTo>
                    <a:pt x="108" y="21"/>
                    <a:pt x="108" y="21"/>
                    <a:pt x="108" y="21"/>
                  </a:cubicBezTo>
                  <a:cubicBezTo>
                    <a:pt x="107" y="21"/>
                    <a:pt x="107" y="21"/>
                    <a:pt x="107" y="21"/>
                  </a:cubicBezTo>
                  <a:cubicBezTo>
                    <a:pt x="107" y="20"/>
                    <a:pt x="107" y="20"/>
                    <a:pt x="107" y="20"/>
                  </a:cubicBezTo>
                  <a:cubicBezTo>
                    <a:pt x="108" y="20"/>
                    <a:pt x="108" y="20"/>
                    <a:pt x="108" y="20"/>
                  </a:cubicBezTo>
                  <a:lnTo>
                    <a:pt x="108" y="21"/>
                  </a:lnTo>
                  <a:close/>
                  <a:moveTo>
                    <a:pt x="111" y="25"/>
                  </a:moveTo>
                  <a:cubicBezTo>
                    <a:pt x="111" y="25"/>
                    <a:pt x="111" y="25"/>
                    <a:pt x="111" y="25"/>
                  </a:cubicBezTo>
                  <a:cubicBezTo>
                    <a:pt x="109" y="25"/>
                    <a:pt x="109" y="25"/>
                    <a:pt x="109" y="25"/>
                  </a:cubicBezTo>
                  <a:cubicBezTo>
                    <a:pt x="109" y="23"/>
                    <a:pt x="109" y="23"/>
                    <a:pt x="109" y="23"/>
                  </a:cubicBezTo>
                  <a:cubicBezTo>
                    <a:pt x="111" y="23"/>
                    <a:pt x="111" y="23"/>
                    <a:pt x="111" y="23"/>
                  </a:cubicBezTo>
                  <a:lnTo>
                    <a:pt x="111" y="25"/>
                  </a:lnTo>
                  <a:close/>
                  <a:moveTo>
                    <a:pt x="112" y="27"/>
                  </a:moveTo>
                  <a:cubicBezTo>
                    <a:pt x="112" y="27"/>
                    <a:pt x="112" y="27"/>
                    <a:pt x="112" y="27"/>
                  </a:cubicBezTo>
                  <a:cubicBezTo>
                    <a:pt x="111" y="27"/>
                    <a:pt x="111" y="27"/>
                    <a:pt x="111" y="27"/>
                  </a:cubicBezTo>
                  <a:cubicBezTo>
                    <a:pt x="111" y="26"/>
                    <a:pt x="111" y="26"/>
                    <a:pt x="111" y="26"/>
                  </a:cubicBezTo>
                  <a:cubicBezTo>
                    <a:pt x="112" y="26"/>
                    <a:pt x="112" y="26"/>
                    <a:pt x="112" y="26"/>
                  </a:cubicBezTo>
                  <a:lnTo>
                    <a:pt x="112" y="27"/>
                  </a:lnTo>
                  <a:close/>
                  <a:moveTo>
                    <a:pt x="114" y="32"/>
                  </a:moveTo>
                  <a:cubicBezTo>
                    <a:pt x="114" y="32"/>
                    <a:pt x="114" y="32"/>
                    <a:pt x="114" y="32"/>
                  </a:cubicBezTo>
                  <a:cubicBezTo>
                    <a:pt x="112" y="31"/>
                    <a:pt x="112" y="31"/>
                    <a:pt x="112" y="31"/>
                  </a:cubicBezTo>
                  <a:cubicBezTo>
                    <a:pt x="112" y="30"/>
                    <a:pt x="112" y="30"/>
                    <a:pt x="112" y="30"/>
                  </a:cubicBezTo>
                  <a:cubicBezTo>
                    <a:pt x="114" y="30"/>
                    <a:pt x="114" y="30"/>
                    <a:pt x="114" y="30"/>
                  </a:cubicBezTo>
                  <a:lnTo>
                    <a:pt x="114" y="32"/>
                  </a:lnTo>
                  <a:close/>
                  <a:moveTo>
                    <a:pt x="116" y="25"/>
                  </a:moveTo>
                  <a:cubicBezTo>
                    <a:pt x="116" y="25"/>
                    <a:pt x="116" y="25"/>
                    <a:pt x="116" y="25"/>
                  </a:cubicBezTo>
                  <a:cubicBezTo>
                    <a:pt x="113" y="25"/>
                    <a:pt x="113" y="25"/>
                    <a:pt x="113" y="25"/>
                  </a:cubicBezTo>
                  <a:cubicBezTo>
                    <a:pt x="113" y="22"/>
                    <a:pt x="113" y="22"/>
                    <a:pt x="113" y="22"/>
                  </a:cubicBezTo>
                  <a:cubicBezTo>
                    <a:pt x="116" y="22"/>
                    <a:pt x="116" y="22"/>
                    <a:pt x="116" y="22"/>
                  </a:cubicBezTo>
                  <a:lnTo>
                    <a:pt x="116" y="25"/>
                  </a:lnTo>
                  <a:close/>
                  <a:moveTo>
                    <a:pt x="116" y="19"/>
                  </a:moveTo>
                  <a:cubicBezTo>
                    <a:pt x="116" y="19"/>
                    <a:pt x="116" y="19"/>
                    <a:pt x="116" y="19"/>
                  </a:cubicBezTo>
                  <a:cubicBezTo>
                    <a:pt x="117" y="19"/>
                    <a:pt x="117" y="19"/>
                    <a:pt x="117" y="19"/>
                  </a:cubicBezTo>
                  <a:cubicBezTo>
                    <a:pt x="117" y="21"/>
                    <a:pt x="117" y="21"/>
                    <a:pt x="117" y="21"/>
                  </a:cubicBezTo>
                  <a:cubicBezTo>
                    <a:pt x="116" y="21"/>
                    <a:pt x="116" y="21"/>
                    <a:pt x="116" y="21"/>
                  </a:cubicBezTo>
                  <a:lnTo>
                    <a:pt x="116" y="19"/>
                  </a:lnTo>
                  <a:close/>
                  <a:moveTo>
                    <a:pt x="117" y="25"/>
                  </a:moveTo>
                  <a:cubicBezTo>
                    <a:pt x="117" y="25"/>
                    <a:pt x="117" y="25"/>
                    <a:pt x="117" y="25"/>
                  </a:cubicBezTo>
                  <a:cubicBezTo>
                    <a:pt x="116" y="25"/>
                    <a:pt x="116" y="25"/>
                    <a:pt x="116" y="25"/>
                  </a:cubicBezTo>
                  <a:cubicBezTo>
                    <a:pt x="116" y="24"/>
                    <a:pt x="116" y="24"/>
                    <a:pt x="116" y="24"/>
                  </a:cubicBezTo>
                  <a:cubicBezTo>
                    <a:pt x="117" y="24"/>
                    <a:pt x="117" y="24"/>
                    <a:pt x="117" y="24"/>
                  </a:cubicBezTo>
                  <a:lnTo>
                    <a:pt x="117" y="25"/>
                  </a:lnTo>
                  <a:close/>
                  <a:moveTo>
                    <a:pt x="85" y="33"/>
                  </a:moveTo>
                  <a:cubicBezTo>
                    <a:pt x="85" y="33"/>
                    <a:pt x="85" y="33"/>
                    <a:pt x="85" y="33"/>
                  </a:cubicBezTo>
                  <a:cubicBezTo>
                    <a:pt x="87" y="33"/>
                    <a:pt x="87" y="33"/>
                    <a:pt x="87" y="33"/>
                  </a:cubicBezTo>
                  <a:cubicBezTo>
                    <a:pt x="87" y="41"/>
                    <a:pt x="87" y="41"/>
                    <a:pt x="87" y="41"/>
                  </a:cubicBezTo>
                  <a:cubicBezTo>
                    <a:pt x="85" y="41"/>
                    <a:pt x="85" y="41"/>
                    <a:pt x="85" y="41"/>
                  </a:cubicBezTo>
                  <a:lnTo>
                    <a:pt x="85" y="33"/>
                  </a:lnTo>
                  <a:close/>
                  <a:moveTo>
                    <a:pt x="44" y="34"/>
                  </a:moveTo>
                  <a:cubicBezTo>
                    <a:pt x="44" y="34"/>
                    <a:pt x="44" y="34"/>
                    <a:pt x="44" y="34"/>
                  </a:cubicBezTo>
                  <a:cubicBezTo>
                    <a:pt x="44" y="34"/>
                    <a:pt x="44" y="34"/>
                    <a:pt x="44" y="34"/>
                  </a:cubicBezTo>
                  <a:cubicBezTo>
                    <a:pt x="44" y="41"/>
                    <a:pt x="44" y="41"/>
                    <a:pt x="44" y="41"/>
                  </a:cubicBezTo>
                  <a:cubicBezTo>
                    <a:pt x="44" y="41"/>
                    <a:pt x="44" y="41"/>
                    <a:pt x="44" y="41"/>
                  </a:cubicBezTo>
                  <a:lnTo>
                    <a:pt x="44" y="34"/>
                  </a:lnTo>
                  <a:close/>
                  <a:moveTo>
                    <a:pt x="15" y="47"/>
                  </a:moveTo>
                  <a:cubicBezTo>
                    <a:pt x="15" y="47"/>
                    <a:pt x="15" y="47"/>
                    <a:pt x="15" y="47"/>
                  </a:cubicBezTo>
                  <a:cubicBezTo>
                    <a:pt x="15" y="47"/>
                    <a:pt x="15" y="47"/>
                    <a:pt x="15" y="47"/>
                  </a:cubicBezTo>
                  <a:cubicBezTo>
                    <a:pt x="15" y="35"/>
                    <a:pt x="15" y="35"/>
                    <a:pt x="15" y="35"/>
                  </a:cubicBezTo>
                  <a:cubicBezTo>
                    <a:pt x="15" y="35"/>
                    <a:pt x="15" y="35"/>
                    <a:pt x="15" y="35"/>
                  </a:cubicBezTo>
                  <a:lnTo>
                    <a:pt x="15" y="47"/>
                  </a:lnTo>
                  <a:close/>
                  <a:moveTo>
                    <a:pt x="20" y="46"/>
                  </a:moveTo>
                  <a:cubicBezTo>
                    <a:pt x="20" y="46"/>
                    <a:pt x="20" y="46"/>
                    <a:pt x="20" y="46"/>
                  </a:cubicBezTo>
                  <a:cubicBezTo>
                    <a:pt x="16" y="47"/>
                    <a:pt x="16" y="47"/>
                    <a:pt x="16" y="47"/>
                  </a:cubicBezTo>
                  <a:cubicBezTo>
                    <a:pt x="16" y="35"/>
                    <a:pt x="16" y="35"/>
                    <a:pt x="16" y="35"/>
                  </a:cubicBezTo>
                  <a:cubicBezTo>
                    <a:pt x="20" y="35"/>
                    <a:pt x="20" y="35"/>
                    <a:pt x="20" y="35"/>
                  </a:cubicBezTo>
                  <a:lnTo>
                    <a:pt x="20" y="46"/>
                  </a:lnTo>
                  <a:close/>
                  <a:moveTo>
                    <a:pt x="25" y="46"/>
                  </a:moveTo>
                  <a:cubicBezTo>
                    <a:pt x="25" y="46"/>
                    <a:pt x="25" y="46"/>
                    <a:pt x="25" y="46"/>
                  </a:cubicBezTo>
                  <a:cubicBezTo>
                    <a:pt x="22" y="46"/>
                    <a:pt x="22" y="46"/>
                    <a:pt x="22" y="46"/>
                  </a:cubicBezTo>
                  <a:cubicBezTo>
                    <a:pt x="22" y="35"/>
                    <a:pt x="22" y="35"/>
                    <a:pt x="22" y="35"/>
                  </a:cubicBezTo>
                  <a:cubicBezTo>
                    <a:pt x="24" y="35"/>
                    <a:pt x="24" y="35"/>
                    <a:pt x="24" y="35"/>
                  </a:cubicBezTo>
                  <a:cubicBezTo>
                    <a:pt x="24" y="36"/>
                    <a:pt x="24" y="36"/>
                    <a:pt x="24" y="36"/>
                  </a:cubicBezTo>
                  <a:cubicBezTo>
                    <a:pt x="25" y="36"/>
                    <a:pt x="25" y="36"/>
                    <a:pt x="25" y="36"/>
                  </a:cubicBezTo>
                  <a:lnTo>
                    <a:pt x="25" y="46"/>
                  </a:lnTo>
                  <a:close/>
                  <a:moveTo>
                    <a:pt x="26" y="46"/>
                  </a:moveTo>
                  <a:cubicBezTo>
                    <a:pt x="26" y="46"/>
                    <a:pt x="26" y="46"/>
                    <a:pt x="26" y="46"/>
                  </a:cubicBezTo>
                  <a:cubicBezTo>
                    <a:pt x="25" y="46"/>
                    <a:pt x="25" y="46"/>
                    <a:pt x="25" y="46"/>
                  </a:cubicBezTo>
                  <a:cubicBezTo>
                    <a:pt x="25" y="46"/>
                    <a:pt x="25" y="46"/>
                    <a:pt x="25" y="46"/>
                  </a:cubicBezTo>
                  <a:cubicBezTo>
                    <a:pt x="25" y="42"/>
                    <a:pt x="25" y="42"/>
                    <a:pt x="25" y="42"/>
                  </a:cubicBezTo>
                  <a:cubicBezTo>
                    <a:pt x="26" y="42"/>
                    <a:pt x="26" y="42"/>
                    <a:pt x="26" y="42"/>
                  </a:cubicBezTo>
                  <a:lnTo>
                    <a:pt x="26" y="46"/>
                  </a:lnTo>
                  <a:close/>
                  <a:moveTo>
                    <a:pt x="26" y="41"/>
                  </a:moveTo>
                  <a:cubicBezTo>
                    <a:pt x="26" y="41"/>
                    <a:pt x="26" y="41"/>
                    <a:pt x="26" y="41"/>
                  </a:cubicBezTo>
                  <a:cubicBezTo>
                    <a:pt x="25" y="42"/>
                    <a:pt x="25" y="42"/>
                    <a:pt x="25" y="42"/>
                  </a:cubicBezTo>
                  <a:cubicBezTo>
                    <a:pt x="25" y="36"/>
                    <a:pt x="25" y="36"/>
                    <a:pt x="25" y="36"/>
                  </a:cubicBezTo>
                  <a:cubicBezTo>
                    <a:pt x="26" y="36"/>
                    <a:pt x="26" y="36"/>
                    <a:pt x="26" y="36"/>
                  </a:cubicBezTo>
                  <a:lnTo>
                    <a:pt x="26" y="41"/>
                  </a:lnTo>
                  <a:close/>
                  <a:moveTo>
                    <a:pt x="28" y="47"/>
                  </a:moveTo>
                  <a:cubicBezTo>
                    <a:pt x="28" y="47"/>
                    <a:pt x="28" y="47"/>
                    <a:pt x="28" y="47"/>
                  </a:cubicBezTo>
                  <a:cubicBezTo>
                    <a:pt x="28" y="47"/>
                    <a:pt x="28" y="47"/>
                    <a:pt x="28" y="47"/>
                  </a:cubicBezTo>
                  <a:cubicBezTo>
                    <a:pt x="28" y="42"/>
                    <a:pt x="28" y="42"/>
                    <a:pt x="28" y="42"/>
                  </a:cubicBezTo>
                  <a:cubicBezTo>
                    <a:pt x="28" y="42"/>
                    <a:pt x="28" y="42"/>
                    <a:pt x="28" y="42"/>
                  </a:cubicBezTo>
                  <a:lnTo>
                    <a:pt x="28" y="47"/>
                  </a:lnTo>
                  <a:close/>
                  <a:moveTo>
                    <a:pt x="28" y="41"/>
                  </a:moveTo>
                  <a:cubicBezTo>
                    <a:pt x="28" y="41"/>
                    <a:pt x="28" y="41"/>
                    <a:pt x="28" y="41"/>
                  </a:cubicBezTo>
                  <a:cubicBezTo>
                    <a:pt x="28" y="41"/>
                    <a:pt x="28" y="41"/>
                    <a:pt x="28" y="41"/>
                  </a:cubicBezTo>
                  <a:cubicBezTo>
                    <a:pt x="28" y="36"/>
                    <a:pt x="28" y="36"/>
                    <a:pt x="28" y="36"/>
                  </a:cubicBezTo>
                  <a:cubicBezTo>
                    <a:pt x="28" y="36"/>
                    <a:pt x="28" y="36"/>
                    <a:pt x="28" y="36"/>
                  </a:cubicBezTo>
                  <a:lnTo>
                    <a:pt x="28" y="41"/>
                  </a:lnTo>
                  <a:close/>
                  <a:moveTo>
                    <a:pt x="29" y="47"/>
                  </a:moveTo>
                  <a:cubicBezTo>
                    <a:pt x="29" y="47"/>
                    <a:pt x="29" y="47"/>
                    <a:pt x="29" y="47"/>
                  </a:cubicBezTo>
                  <a:cubicBezTo>
                    <a:pt x="28" y="47"/>
                    <a:pt x="28" y="47"/>
                    <a:pt x="28" y="47"/>
                  </a:cubicBezTo>
                  <a:cubicBezTo>
                    <a:pt x="28" y="42"/>
                    <a:pt x="28" y="42"/>
                    <a:pt x="28" y="42"/>
                  </a:cubicBezTo>
                  <a:cubicBezTo>
                    <a:pt x="29" y="42"/>
                    <a:pt x="29" y="42"/>
                    <a:pt x="29" y="42"/>
                  </a:cubicBezTo>
                  <a:lnTo>
                    <a:pt x="29" y="47"/>
                  </a:lnTo>
                  <a:close/>
                  <a:moveTo>
                    <a:pt x="29" y="41"/>
                  </a:moveTo>
                  <a:cubicBezTo>
                    <a:pt x="29" y="41"/>
                    <a:pt x="29" y="41"/>
                    <a:pt x="29" y="41"/>
                  </a:cubicBezTo>
                  <a:cubicBezTo>
                    <a:pt x="28" y="41"/>
                    <a:pt x="28" y="41"/>
                    <a:pt x="28" y="41"/>
                  </a:cubicBezTo>
                  <a:cubicBezTo>
                    <a:pt x="28" y="36"/>
                    <a:pt x="28" y="36"/>
                    <a:pt x="28" y="36"/>
                  </a:cubicBezTo>
                  <a:cubicBezTo>
                    <a:pt x="29" y="36"/>
                    <a:pt x="29" y="36"/>
                    <a:pt x="29" y="36"/>
                  </a:cubicBezTo>
                  <a:lnTo>
                    <a:pt x="29" y="41"/>
                  </a:lnTo>
                  <a:close/>
                  <a:moveTo>
                    <a:pt x="30" y="47"/>
                  </a:moveTo>
                  <a:cubicBezTo>
                    <a:pt x="30" y="47"/>
                    <a:pt x="30" y="47"/>
                    <a:pt x="30" y="47"/>
                  </a:cubicBezTo>
                  <a:cubicBezTo>
                    <a:pt x="29" y="47"/>
                    <a:pt x="29" y="47"/>
                    <a:pt x="29" y="47"/>
                  </a:cubicBezTo>
                  <a:cubicBezTo>
                    <a:pt x="29" y="41"/>
                    <a:pt x="29" y="41"/>
                    <a:pt x="29" y="41"/>
                  </a:cubicBezTo>
                  <a:cubicBezTo>
                    <a:pt x="30" y="41"/>
                    <a:pt x="30" y="41"/>
                    <a:pt x="30" y="41"/>
                  </a:cubicBezTo>
                  <a:lnTo>
                    <a:pt x="30" y="47"/>
                  </a:lnTo>
                  <a:close/>
                  <a:moveTo>
                    <a:pt x="30" y="41"/>
                  </a:moveTo>
                  <a:cubicBezTo>
                    <a:pt x="30" y="41"/>
                    <a:pt x="30" y="41"/>
                    <a:pt x="30" y="41"/>
                  </a:cubicBezTo>
                  <a:cubicBezTo>
                    <a:pt x="29" y="41"/>
                    <a:pt x="29" y="41"/>
                    <a:pt x="29" y="41"/>
                  </a:cubicBezTo>
                  <a:cubicBezTo>
                    <a:pt x="29" y="36"/>
                    <a:pt x="29" y="36"/>
                    <a:pt x="29" y="36"/>
                  </a:cubicBezTo>
                  <a:cubicBezTo>
                    <a:pt x="30" y="36"/>
                    <a:pt x="30" y="36"/>
                    <a:pt x="30" y="36"/>
                  </a:cubicBezTo>
                  <a:lnTo>
                    <a:pt x="30" y="41"/>
                  </a:lnTo>
                  <a:close/>
                  <a:moveTo>
                    <a:pt x="32" y="47"/>
                  </a:moveTo>
                  <a:cubicBezTo>
                    <a:pt x="32" y="47"/>
                    <a:pt x="32" y="47"/>
                    <a:pt x="32" y="47"/>
                  </a:cubicBezTo>
                  <a:cubicBezTo>
                    <a:pt x="31" y="47"/>
                    <a:pt x="31" y="47"/>
                    <a:pt x="31" y="47"/>
                  </a:cubicBezTo>
                  <a:cubicBezTo>
                    <a:pt x="31" y="41"/>
                    <a:pt x="31" y="41"/>
                    <a:pt x="31" y="41"/>
                  </a:cubicBezTo>
                  <a:cubicBezTo>
                    <a:pt x="32" y="41"/>
                    <a:pt x="32" y="41"/>
                    <a:pt x="32" y="41"/>
                  </a:cubicBezTo>
                  <a:lnTo>
                    <a:pt x="32" y="47"/>
                  </a:lnTo>
                  <a:close/>
                  <a:moveTo>
                    <a:pt x="32" y="41"/>
                  </a:moveTo>
                  <a:cubicBezTo>
                    <a:pt x="32" y="41"/>
                    <a:pt x="32" y="41"/>
                    <a:pt x="32" y="41"/>
                  </a:cubicBezTo>
                  <a:cubicBezTo>
                    <a:pt x="31" y="41"/>
                    <a:pt x="31" y="41"/>
                    <a:pt x="31" y="41"/>
                  </a:cubicBezTo>
                  <a:cubicBezTo>
                    <a:pt x="31" y="36"/>
                    <a:pt x="31" y="36"/>
                    <a:pt x="31" y="36"/>
                  </a:cubicBezTo>
                  <a:cubicBezTo>
                    <a:pt x="32" y="35"/>
                    <a:pt x="32" y="35"/>
                    <a:pt x="32" y="35"/>
                  </a:cubicBezTo>
                  <a:lnTo>
                    <a:pt x="32" y="41"/>
                  </a:lnTo>
                  <a:close/>
                  <a:moveTo>
                    <a:pt x="33" y="47"/>
                  </a:moveTo>
                  <a:cubicBezTo>
                    <a:pt x="33" y="47"/>
                    <a:pt x="33" y="47"/>
                    <a:pt x="33" y="47"/>
                  </a:cubicBezTo>
                  <a:cubicBezTo>
                    <a:pt x="32" y="47"/>
                    <a:pt x="32" y="47"/>
                    <a:pt x="32" y="47"/>
                  </a:cubicBezTo>
                  <a:cubicBezTo>
                    <a:pt x="32" y="41"/>
                    <a:pt x="32" y="41"/>
                    <a:pt x="32" y="41"/>
                  </a:cubicBezTo>
                  <a:cubicBezTo>
                    <a:pt x="33" y="41"/>
                    <a:pt x="33" y="41"/>
                    <a:pt x="33" y="41"/>
                  </a:cubicBezTo>
                  <a:lnTo>
                    <a:pt x="33" y="47"/>
                  </a:lnTo>
                  <a:close/>
                  <a:moveTo>
                    <a:pt x="33" y="41"/>
                  </a:moveTo>
                  <a:cubicBezTo>
                    <a:pt x="33" y="41"/>
                    <a:pt x="33" y="41"/>
                    <a:pt x="33" y="41"/>
                  </a:cubicBezTo>
                  <a:cubicBezTo>
                    <a:pt x="32" y="41"/>
                    <a:pt x="32" y="41"/>
                    <a:pt x="32" y="41"/>
                  </a:cubicBezTo>
                  <a:cubicBezTo>
                    <a:pt x="32" y="35"/>
                    <a:pt x="32" y="35"/>
                    <a:pt x="32" y="35"/>
                  </a:cubicBezTo>
                  <a:cubicBezTo>
                    <a:pt x="33" y="35"/>
                    <a:pt x="33" y="35"/>
                    <a:pt x="33" y="35"/>
                  </a:cubicBezTo>
                  <a:lnTo>
                    <a:pt x="33" y="41"/>
                  </a:lnTo>
                  <a:close/>
                  <a:moveTo>
                    <a:pt x="33" y="47"/>
                  </a:moveTo>
                  <a:cubicBezTo>
                    <a:pt x="33" y="47"/>
                    <a:pt x="33" y="47"/>
                    <a:pt x="33" y="47"/>
                  </a:cubicBezTo>
                  <a:cubicBezTo>
                    <a:pt x="33" y="47"/>
                    <a:pt x="33" y="47"/>
                    <a:pt x="33" y="47"/>
                  </a:cubicBezTo>
                  <a:cubicBezTo>
                    <a:pt x="33" y="41"/>
                    <a:pt x="33" y="41"/>
                    <a:pt x="33" y="41"/>
                  </a:cubicBezTo>
                  <a:cubicBezTo>
                    <a:pt x="33" y="41"/>
                    <a:pt x="33" y="41"/>
                    <a:pt x="33" y="41"/>
                  </a:cubicBezTo>
                  <a:lnTo>
                    <a:pt x="33" y="47"/>
                  </a:lnTo>
                  <a:close/>
                  <a:moveTo>
                    <a:pt x="33" y="41"/>
                  </a:moveTo>
                  <a:cubicBezTo>
                    <a:pt x="33" y="41"/>
                    <a:pt x="33" y="41"/>
                    <a:pt x="33" y="41"/>
                  </a:cubicBezTo>
                  <a:cubicBezTo>
                    <a:pt x="33" y="41"/>
                    <a:pt x="33" y="41"/>
                    <a:pt x="33" y="41"/>
                  </a:cubicBezTo>
                  <a:cubicBezTo>
                    <a:pt x="33" y="35"/>
                    <a:pt x="33" y="35"/>
                    <a:pt x="33" y="35"/>
                  </a:cubicBezTo>
                  <a:cubicBezTo>
                    <a:pt x="33" y="35"/>
                    <a:pt x="33" y="35"/>
                    <a:pt x="33" y="35"/>
                  </a:cubicBezTo>
                  <a:lnTo>
                    <a:pt x="33" y="41"/>
                  </a:lnTo>
                  <a:close/>
                  <a:moveTo>
                    <a:pt x="34" y="47"/>
                  </a:moveTo>
                  <a:cubicBezTo>
                    <a:pt x="34" y="47"/>
                    <a:pt x="34" y="47"/>
                    <a:pt x="34" y="47"/>
                  </a:cubicBezTo>
                  <a:cubicBezTo>
                    <a:pt x="33" y="47"/>
                    <a:pt x="33" y="47"/>
                    <a:pt x="33" y="47"/>
                  </a:cubicBezTo>
                  <a:cubicBezTo>
                    <a:pt x="33" y="41"/>
                    <a:pt x="33" y="41"/>
                    <a:pt x="33" y="41"/>
                  </a:cubicBezTo>
                  <a:cubicBezTo>
                    <a:pt x="34" y="41"/>
                    <a:pt x="34" y="41"/>
                    <a:pt x="34" y="41"/>
                  </a:cubicBezTo>
                  <a:lnTo>
                    <a:pt x="34" y="47"/>
                  </a:lnTo>
                  <a:close/>
                  <a:moveTo>
                    <a:pt x="34" y="41"/>
                  </a:moveTo>
                  <a:cubicBezTo>
                    <a:pt x="34" y="41"/>
                    <a:pt x="34" y="41"/>
                    <a:pt x="34" y="41"/>
                  </a:cubicBezTo>
                  <a:cubicBezTo>
                    <a:pt x="33" y="41"/>
                    <a:pt x="33" y="41"/>
                    <a:pt x="33" y="41"/>
                  </a:cubicBezTo>
                  <a:cubicBezTo>
                    <a:pt x="33" y="35"/>
                    <a:pt x="33" y="35"/>
                    <a:pt x="33" y="35"/>
                  </a:cubicBezTo>
                  <a:cubicBezTo>
                    <a:pt x="34" y="35"/>
                    <a:pt x="34" y="35"/>
                    <a:pt x="34" y="35"/>
                  </a:cubicBezTo>
                  <a:lnTo>
                    <a:pt x="34" y="41"/>
                  </a:lnTo>
                  <a:close/>
                  <a:moveTo>
                    <a:pt x="34" y="47"/>
                  </a:moveTo>
                  <a:cubicBezTo>
                    <a:pt x="34" y="47"/>
                    <a:pt x="34" y="47"/>
                    <a:pt x="34" y="47"/>
                  </a:cubicBezTo>
                  <a:cubicBezTo>
                    <a:pt x="34" y="47"/>
                    <a:pt x="34" y="47"/>
                    <a:pt x="34" y="47"/>
                  </a:cubicBezTo>
                  <a:cubicBezTo>
                    <a:pt x="34" y="41"/>
                    <a:pt x="34" y="41"/>
                    <a:pt x="34" y="41"/>
                  </a:cubicBezTo>
                  <a:cubicBezTo>
                    <a:pt x="34" y="41"/>
                    <a:pt x="34" y="41"/>
                    <a:pt x="34" y="41"/>
                  </a:cubicBezTo>
                  <a:lnTo>
                    <a:pt x="34" y="47"/>
                  </a:lnTo>
                  <a:close/>
                  <a:moveTo>
                    <a:pt x="34" y="41"/>
                  </a:moveTo>
                  <a:cubicBezTo>
                    <a:pt x="34" y="41"/>
                    <a:pt x="34" y="41"/>
                    <a:pt x="34" y="41"/>
                  </a:cubicBezTo>
                  <a:cubicBezTo>
                    <a:pt x="34" y="41"/>
                    <a:pt x="34" y="41"/>
                    <a:pt x="34" y="41"/>
                  </a:cubicBezTo>
                  <a:cubicBezTo>
                    <a:pt x="34" y="35"/>
                    <a:pt x="34" y="35"/>
                    <a:pt x="34" y="35"/>
                  </a:cubicBezTo>
                  <a:cubicBezTo>
                    <a:pt x="34" y="35"/>
                    <a:pt x="34" y="35"/>
                    <a:pt x="34" y="35"/>
                  </a:cubicBezTo>
                  <a:lnTo>
                    <a:pt x="34" y="41"/>
                  </a:lnTo>
                  <a:close/>
                  <a:moveTo>
                    <a:pt x="36" y="47"/>
                  </a:moveTo>
                  <a:cubicBezTo>
                    <a:pt x="36" y="47"/>
                    <a:pt x="36" y="47"/>
                    <a:pt x="36" y="47"/>
                  </a:cubicBezTo>
                  <a:cubicBezTo>
                    <a:pt x="36" y="47"/>
                    <a:pt x="36" y="47"/>
                    <a:pt x="36" y="47"/>
                  </a:cubicBezTo>
                  <a:cubicBezTo>
                    <a:pt x="36" y="41"/>
                    <a:pt x="36" y="41"/>
                    <a:pt x="36" y="41"/>
                  </a:cubicBezTo>
                  <a:cubicBezTo>
                    <a:pt x="36" y="41"/>
                    <a:pt x="36" y="41"/>
                    <a:pt x="36" y="41"/>
                  </a:cubicBezTo>
                  <a:lnTo>
                    <a:pt x="36" y="47"/>
                  </a:lnTo>
                  <a:close/>
                  <a:moveTo>
                    <a:pt x="36" y="41"/>
                  </a:moveTo>
                  <a:cubicBezTo>
                    <a:pt x="36" y="41"/>
                    <a:pt x="36" y="41"/>
                    <a:pt x="36" y="41"/>
                  </a:cubicBezTo>
                  <a:cubicBezTo>
                    <a:pt x="36" y="41"/>
                    <a:pt x="36" y="41"/>
                    <a:pt x="36" y="41"/>
                  </a:cubicBezTo>
                  <a:cubicBezTo>
                    <a:pt x="36" y="35"/>
                    <a:pt x="36" y="35"/>
                    <a:pt x="36" y="35"/>
                  </a:cubicBezTo>
                  <a:cubicBezTo>
                    <a:pt x="36" y="35"/>
                    <a:pt x="36" y="35"/>
                    <a:pt x="36" y="35"/>
                  </a:cubicBezTo>
                  <a:lnTo>
                    <a:pt x="36" y="41"/>
                  </a:lnTo>
                  <a:close/>
                  <a:moveTo>
                    <a:pt x="37" y="47"/>
                  </a:moveTo>
                  <a:cubicBezTo>
                    <a:pt x="37" y="47"/>
                    <a:pt x="37" y="47"/>
                    <a:pt x="37" y="47"/>
                  </a:cubicBezTo>
                  <a:cubicBezTo>
                    <a:pt x="37" y="47"/>
                    <a:pt x="37" y="47"/>
                    <a:pt x="37" y="47"/>
                  </a:cubicBezTo>
                  <a:cubicBezTo>
                    <a:pt x="37" y="41"/>
                    <a:pt x="37" y="41"/>
                    <a:pt x="37" y="41"/>
                  </a:cubicBezTo>
                  <a:cubicBezTo>
                    <a:pt x="37" y="41"/>
                    <a:pt x="37" y="41"/>
                    <a:pt x="37" y="41"/>
                  </a:cubicBezTo>
                  <a:lnTo>
                    <a:pt x="37" y="47"/>
                  </a:lnTo>
                  <a:close/>
                  <a:moveTo>
                    <a:pt x="37" y="41"/>
                  </a:moveTo>
                  <a:cubicBezTo>
                    <a:pt x="37" y="41"/>
                    <a:pt x="37" y="41"/>
                    <a:pt x="37" y="41"/>
                  </a:cubicBezTo>
                  <a:cubicBezTo>
                    <a:pt x="37" y="41"/>
                    <a:pt x="37" y="41"/>
                    <a:pt x="37" y="41"/>
                  </a:cubicBezTo>
                  <a:cubicBezTo>
                    <a:pt x="37" y="35"/>
                    <a:pt x="37" y="35"/>
                    <a:pt x="37" y="35"/>
                  </a:cubicBezTo>
                  <a:cubicBezTo>
                    <a:pt x="37" y="35"/>
                    <a:pt x="37" y="35"/>
                    <a:pt x="37" y="35"/>
                  </a:cubicBezTo>
                  <a:lnTo>
                    <a:pt x="37" y="41"/>
                  </a:lnTo>
                  <a:close/>
                  <a:moveTo>
                    <a:pt x="38" y="47"/>
                  </a:moveTo>
                  <a:cubicBezTo>
                    <a:pt x="38" y="47"/>
                    <a:pt x="38" y="47"/>
                    <a:pt x="38" y="47"/>
                  </a:cubicBezTo>
                  <a:cubicBezTo>
                    <a:pt x="37" y="47"/>
                    <a:pt x="37" y="47"/>
                    <a:pt x="37" y="47"/>
                  </a:cubicBezTo>
                  <a:cubicBezTo>
                    <a:pt x="37" y="41"/>
                    <a:pt x="37" y="41"/>
                    <a:pt x="37" y="41"/>
                  </a:cubicBezTo>
                  <a:cubicBezTo>
                    <a:pt x="38" y="41"/>
                    <a:pt x="38" y="41"/>
                    <a:pt x="38" y="41"/>
                  </a:cubicBezTo>
                  <a:lnTo>
                    <a:pt x="38" y="47"/>
                  </a:lnTo>
                  <a:close/>
                  <a:moveTo>
                    <a:pt x="38" y="41"/>
                  </a:moveTo>
                  <a:cubicBezTo>
                    <a:pt x="38" y="41"/>
                    <a:pt x="38" y="41"/>
                    <a:pt x="38" y="41"/>
                  </a:cubicBezTo>
                  <a:cubicBezTo>
                    <a:pt x="37" y="41"/>
                    <a:pt x="37" y="41"/>
                    <a:pt x="37" y="41"/>
                  </a:cubicBezTo>
                  <a:cubicBezTo>
                    <a:pt x="37" y="35"/>
                    <a:pt x="37" y="35"/>
                    <a:pt x="37" y="35"/>
                  </a:cubicBezTo>
                  <a:cubicBezTo>
                    <a:pt x="38" y="35"/>
                    <a:pt x="38" y="35"/>
                    <a:pt x="38" y="35"/>
                  </a:cubicBezTo>
                  <a:lnTo>
                    <a:pt x="38" y="41"/>
                  </a:lnTo>
                  <a:close/>
                  <a:moveTo>
                    <a:pt x="40" y="47"/>
                  </a:moveTo>
                  <a:cubicBezTo>
                    <a:pt x="40" y="47"/>
                    <a:pt x="40" y="47"/>
                    <a:pt x="40" y="47"/>
                  </a:cubicBezTo>
                  <a:cubicBezTo>
                    <a:pt x="39" y="47"/>
                    <a:pt x="39" y="47"/>
                    <a:pt x="39" y="47"/>
                  </a:cubicBezTo>
                  <a:cubicBezTo>
                    <a:pt x="39" y="41"/>
                    <a:pt x="39" y="41"/>
                    <a:pt x="39" y="41"/>
                  </a:cubicBezTo>
                  <a:cubicBezTo>
                    <a:pt x="40" y="41"/>
                    <a:pt x="40" y="41"/>
                    <a:pt x="40" y="41"/>
                  </a:cubicBezTo>
                  <a:lnTo>
                    <a:pt x="40" y="47"/>
                  </a:lnTo>
                  <a:close/>
                  <a:moveTo>
                    <a:pt x="40" y="41"/>
                  </a:moveTo>
                  <a:cubicBezTo>
                    <a:pt x="40" y="41"/>
                    <a:pt x="40" y="41"/>
                    <a:pt x="40" y="41"/>
                  </a:cubicBezTo>
                  <a:cubicBezTo>
                    <a:pt x="39" y="41"/>
                    <a:pt x="39" y="41"/>
                    <a:pt x="39" y="41"/>
                  </a:cubicBezTo>
                  <a:cubicBezTo>
                    <a:pt x="39" y="35"/>
                    <a:pt x="39" y="35"/>
                    <a:pt x="39" y="35"/>
                  </a:cubicBezTo>
                  <a:cubicBezTo>
                    <a:pt x="40" y="35"/>
                    <a:pt x="40" y="35"/>
                    <a:pt x="40" y="35"/>
                  </a:cubicBezTo>
                  <a:lnTo>
                    <a:pt x="40" y="41"/>
                  </a:lnTo>
                  <a:close/>
                  <a:moveTo>
                    <a:pt x="41" y="47"/>
                  </a:moveTo>
                  <a:cubicBezTo>
                    <a:pt x="41" y="47"/>
                    <a:pt x="41" y="47"/>
                    <a:pt x="41" y="47"/>
                  </a:cubicBezTo>
                  <a:cubicBezTo>
                    <a:pt x="40" y="47"/>
                    <a:pt x="40" y="47"/>
                    <a:pt x="40" y="47"/>
                  </a:cubicBezTo>
                  <a:cubicBezTo>
                    <a:pt x="40" y="41"/>
                    <a:pt x="40" y="41"/>
                    <a:pt x="40" y="41"/>
                  </a:cubicBezTo>
                  <a:cubicBezTo>
                    <a:pt x="41" y="41"/>
                    <a:pt x="41" y="41"/>
                    <a:pt x="41" y="41"/>
                  </a:cubicBezTo>
                  <a:lnTo>
                    <a:pt x="41" y="47"/>
                  </a:lnTo>
                  <a:close/>
                  <a:moveTo>
                    <a:pt x="41" y="41"/>
                  </a:moveTo>
                  <a:cubicBezTo>
                    <a:pt x="41" y="41"/>
                    <a:pt x="41" y="41"/>
                    <a:pt x="41" y="41"/>
                  </a:cubicBezTo>
                  <a:cubicBezTo>
                    <a:pt x="40" y="41"/>
                    <a:pt x="40" y="41"/>
                    <a:pt x="40" y="41"/>
                  </a:cubicBezTo>
                  <a:cubicBezTo>
                    <a:pt x="40" y="35"/>
                    <a:pt x="40" y="35"/>
                    <a:pt x="40" y="35"/>
                  </a:cubicBezTo>
                  <a:cubicBezTo>
                    <a:pt x="41" y="35"/>
                    <a:pt x="41" y="35"/>
                    <a:pt x="41" y="35"/>
                  </a:cubicBezTo>
                  <a:lnTo>
                    <a:pt x="41" y="41"/>
                  </a:lnTo>
                  <a:close/>
                  <a:moveTo>
                    <a:pt x="41" y="47"/>
                  </a:moveTo>
                  <a:cubicBezTo>
                    <a:pt x="41" y="47"/>
                    <a:pt x="41" y="47"/>
                    <a:pt x="41" y="47"/>
                  </a:cubicBezTo>
                  <a:cubicBezTo>
                    <a:pt x="41" y="47"/>
                    <a:pt x="41" y="47"/>
                    <a:pt x="41" y="47"/>
                  </a:cubicBezTo>
                  <a:cubicBezTo>
                    <a:pt x="41" y="41"/>
                    <a:pt x="41" y="41"/>
                    <a:pt x="41" y="41"/>
                  </a:cubicBezTo>
                  <a:cubicBezTo>
                    <a:pt x="41" y="41"/>
                    <a:pt x="41" y="41"/>
                    <a:pt x="41" y="41"/>
                  </a:cubicBezTo>
                  <a:lnTo>
                    <a:pt x="41" y="47"/>
                  </a:lnTo>
                  <a:close/>
                  <a:moveTo>
                    <a:pt x="41" y="41"/>
                  </a:moveTo>
                  <a:cubicBezTo>
                    <a:pt x="41" y="41"/>
                    <a:pt x="41" y="41"/>
                    <a:pt x="41" y="41"/>
                  </a:cubicBezTo>
                  <a:cubicBezTo>
                    <a:pt x="41" y="41"/>
                    <a:pt x="41" y="41"/>
                    <a:pt x="41" y="41"/>
                  </a:cubicBezTo>
                  <a:cubicBezTo>
                    <a:pt x="41" y="35"/>
                    <a:pt x="41" y="35"/>
                    <a:pt x="41" y="35"/>
                  </a:cubicBezTo>
                  <a:cubicBezTo>
                    <a:pt x="41" y="35"/>
                    <a:pt x="41" y="35"/>
                    <a:pt x="41" y="35"/>
                  </a:cubicBezTo>
                  <a:lnTo>
                    <a:pt x="41" y="41"/>
                  </a:lnTo>
                  <a:close/>
                  <a:moveTo>
                    <a:pt x="42" y="47"/>
                  </a:moveTo>
                  <a:cubicBezTo>
                    <a:pt x="42" y="47"/>
                    <a:pt x="42" y="47"/>
                    <a:pt x="42" y="47"/>
                  </a:cubicBezTo>
                  <a:cubicBezTo>
                    <a:pt x="41" y="47"/>
                    <a:pt x="41" y="47"/>
                    <a:pt x="41" y="47"/>
                  </a:cubicBezTo>
                  <a:cubicBezTo>
                    <a:pt x="41" y="41"/>
                    <a:pt x="41" y="41"/>
                    <a:pt x="41" y="41"/>
                  </a:cubicBezTo>
                  <a:cubicBezTo>
                    <a:pt x="42" y="41"/>
                    <a:pt x="42" y="41"/>
                    <a:pt x="42" y="41"/>
                  </a:cubicBezTo>
                  <a:lnTo>
                    <a:pt x="42" y="47"/>
                  </a:lnTo>
                  <a:close/>
                  <a:moveTo>
                    <a:pt x="42" y="41"/>
                  </a:moveTo>
                  <a:cubicBezTo>
                    <a:pt x="42" y="41"/>
                    <a:pt x="42" y="41"/>
                    <a:pt x="42" y="41"/>
                  </a:cubicBezTo>
                  <a:cubicBezTo>
                    <a:pt x="41" y="41"/>
                    <a:pt x="41" y="41"/>
                    <a:pt x="41" y="41"/>
                  </a:cubicBezTo>
                  <a:cubicBezTo>
                    <a:pt x="41" y="35"/>
                    <a:pt x="41" y="35"/>
                    <a:pt x="41" y="35"/>
                  </a:cubicBezTo>
                  <a:cubicBezTo>
                    <a:pt x="42" y="34"/>
                    <a:pt x="42" y="34"/>
                    <a:pt x="42" y="34"/>
                  </a:cubicBezTo>
                  <a:lnTo>
                    <a:pt x="42" y="41"/>
                  </a:lnTo>
                  <a:close/>
                  <a:moveTo>
                    <a:pt x="43" y="48"/>
                  </a:moveTo>
                  <a:cubicBezTo>
                    <a:pt x="43" y="48"/>
                    <a:pt x="43" y="48"/>
                    <a:pt x="43" y="48"/>
                  </a:cubicBezTo>
                  <a:cubicBezTo>
                    <a:pt x="42" y="47"/>
                    <a:pt x="42" y="47"/>
                    <a:pt x="42" y="47"/>
                  </a:cubicBezTo>
                  <a:cubicBezTo>
                    <a:pt x="42" y="41"/>
                    <a:pt x="42" y="41"/>
                    <a:pt x="42" y="41"/>
                  </a:cubicBezTo>
                  <a:cubicBezTo>
                    <a:pt x="43" y="41"/>
                    <a:pt x="43" y="41"/>
                    <a:pt x="43" y="41"/>
                  </a:cubicBezTo>
                  <a:lnTo>
                    <a:pt x="43" y="48"/>
                  </a:lnTo>
                  <a:close/>
                  <a:moveTo>
                    <a:pt x="43" y="41"/>
                  </a:moveTo>
                  <a:cubicBezTo>
                    <a:pt x="43" y="41"/>
                    <a:pt x="43" y="41"/>
                    <a:pt x="43" y="41"/>
                  </a:cubicBezTo>
                  <a:cubicBezTo>
                    <a:pt x="42" y="41"/>
                    <a:pt x="42" y="41"/>
                    <a:pt x="42" y="41"/>
                  </a:cubicBezTo>
                  <a:cubicBezTo>
                    <a:pt x="42" y="34"/>
                    <a:pt x="42" y="34"/>
                    <a:pt x="42" y="34"/>
                  </a:cubicBezTo>
                  <a:cubicBezTo>
                    <a:pt x="43" y="34"/>
                    <a:pt x="43" y="34"/>
                    <a:pt x="43" y="34"/>
                  </a:cubicBezTo>
                  <a:lnTo>
                    <a:pt x="43" y="41"/>
                  </a:lnTo>
                  <a:close/>
                  <a:moveTo>
                    <a:pt x="44" y="48"/>
                  </a:moveTo>
                  <a:cubicBezTo>
                    <a:pt x="44" y="48"/>
                    <a:pt x="44" y="48"/>
                    <a:pt x="44" y="48"/>
                  </a:cubicBezTo>
                  <a:cubicBezTo>
                    <a:pt x="43" y="48"/>
                    <a:pt x="43" y="48"/>
                    <a:pt x="43" y="48"/>
                  </a:cubicBezTo>
                  <a:cubicBezTo>
                    <a:pt x="43" y="41"/>
                    <a:pt x="43" y="41"/>
                    <a:pt x="43" y="41"/>
                  </a:cubicBezTo>
                  <a:cubicBezTo>
                    <a:pt x="44" y="41"/>
                    <a:pt x="44" y="41"/>
                    <a:pt x="44" y="41"/>
                  </a:cubicBezTo>
                  <a:lnTo>
                    <a:pt x="44" y="48"/>
                  </a:lnTo>
                  <a:close/>
                  <a:moveTo>
                    <a:pt x="44" y="41"/>
                  </a:moveTo>
                  <a:cubicBezTo>
                    <a:pt x="44" y="41"/>
                    <a:pt x="44" y="41"/>
                    <a:pt x="44" y="41"/>
                  </a:cubicBezTo>
                  <a:cubicBezTo>
                    <a:pt x="43" y="41"/>
                    <a:pt x="43" y="41"/>
                    <a:pt x="43" y="41"/>
                  </a:cubicBezTo>
                  <a:cubicBezTo>
                    <a:pt x="43" y="34"/>
                    <a:pt x="43" y="34"/>
                    <a:pt x="43" y="34"/>
                  </a:cubicBezTo>
                  <a:cubicBezTo>
                    <a:pt x="44" y="34"/>
                    <a:pt x="44" y="34"/>
                    <a:pt x="44" y="34"/>
                  </a:cubicBezTo>
                  <a:lnTo>
                    <a:pt x="44" y="41"/>
                  </a:lnTo>
                  <a:close/>
                  <a:moveTo>
                    <a:pt x="45" y="48"/>
                  </a:moveTo>
                  <a:cubicBezTo>
                    <a:pt x="45" y="48"/>
                    <a:pt x="45" y="48"/>
                    <a:pt x="45" y="48"/>
                  </a:cubicBezTo>
                  <a:cubicBezTo>
                    <a:pt x="44" y="48"/>
                    <a:pt x="44" y="48"/>
                    <a:pt x="44" y="48"/>
                  </a:cubicBezTo>
                  <a:cubicBezTo>
                    <a:pt x="44" y="41"/>
                    <a:pt x="44" y="41"/>
                    <a:pt x="44" y="41"/>
                  </a:cubicBezTo>
                  <a:cubicBezTo>
                    <a:pt x="44" y="41"/>
                    <a:pt x="44" y="41"/>
                    <a:pt x="44" y="41"/>
                  </a:cubicBezTo>
                  <a:cubicBezTo>
                    <a:pt x="44" y="48"/>
                    <a:pt x="44" y="48"/>
                    <a:pt x="44" y="48"/>
                  </a:cubicBezTo>
                  <a:cubicBezTo>
                    <a:pt x="45" y="48"/>
                    <a:pt x="45" y="48"/>
                    <a:pt x="45" y="48"/>
                  </a:cubicBezTo>
                  <a:cubicBezTo>
                    <a:pt x="45" y="41"/>
                    <a:pt x="45" y="41"/>
                    <a:pt x="45" y="41"/>
                  </a:cubicBezTo>
                  <a:cubicBezTo>
                    <a:pt x="45" y="41"/>
                    <a:pt x="45" y="41"/>
                    <a:pt x="45" y="41"/>
                  </a:cubicBezTo>
                  <a:lnTo>
                    <a:pt x="45" y="48"/>
                  </a:lnTo>
                  <a:close/>
                  <a:moveTo>
                    <a:pt x="45" y="41"/>
                  </a:moveTo>
                  <a:cubicBezTo>
                    <a:pt x="45" y="41"/>
                    <a:pt x="45" y="41"/>
                    <a:pt x="45" y="41"/>
                  </a:cubicBezTo>
                  <a:cubicBezTo>
                    <a:pt x="45" y="41"/>
                    <a:pt x="45" y="41"/>
                    <a:pt x="45" y="41"/>
                  </a:cubicBezTo>
                  <a:cubicBezTo>
                    <a:pt x="45" y="34"/>
                    <a:pt x="45" y="34"/>
                    <a:pt x="45" y="34"/>
                  </a:cubicBezTo>
                  <a:cubicBezTo>
                    <a:pt x="45" y="34"/>
                    <a:pt x="45" y="34"/>
                    <a:pt x="45" y="34"/>
                  </a:cubicBezTo>
                  <a:lnTo>
                    <a:pt x="45" y="41"/>
                  </a:lnTo>
                  <a:close/>
                  <a:moveTo>
                    <a:pt x="46" y="48"/>
                  </a:moveTo>
                  <a:cubicBezTo>
                    <a:pt x="46" y="48"/>
                    <a:pt x="46" y="48"/>
                    <a:pt x="46" y="48"/>
                  </a:cubicBezTo>
                  <a:cubicBezTo>
                    <a:pt x="45" y="48"/>
                    <a:pt x="45" y="48"/>
                    <a:pt x="45" y="48"/>
                  </a:cubicBezTo>
                  <a:cubicBezTo>
                    <a:pt x="45" y="41"/>
                    <a:pt x="45" y="41"/>
                    <a:pt x="45" y="41"/>
                  </a:cubicBezTo>
                  <a:cubicBezTo>
                    <a:pt x="46" y="41"/>
                    <a:pt x="46" y="41"/>
                    <a:pt x="46" y="41"/>
                  </a:cubicBezTo>
                  <a:lnTo>
                    <a:pt x="46" y="48"/>
                  </a:lnTo>
                  <a:close/>
                  <a:moveTo>
                    <a:pt x="46" y="41"/>
                  </a:moveTo>
                  <a:cubicBezTo>
                    <a:pt x="46" y="41"/>
                    <a:pt x="46" y="41"/>
                    <a:pt x="46" y="41"/>
                  </a:cubicBezTo>
                  <a:cubicBezTo>
                    <a:pt x="45" y="41"/>
                    <a:pt x="45" y="41"/>
                    <a:pt x="45" y="41"/>
                  </a:cubicBezTo>
                  <a:cubicBezTo>
                    <a:pt x="45" y="34"/>
                    <a:pt x="45" y="34"/>
                    <a:pt x="45" y="34"/>
                  </a:cubicBezTo>
                  <a:cubicBezTo>
                    <a:pt x="46" y="34"/>
                    <a:pt x="46" y="34"/>
                    <a:pt x="46" y="34"/>
                  </a:cubicBezTo>
                  <a:lnTo>
                    <a:pt x="46" y="41"/>
                  </a:lnTo>
                  <a:close/>
                  <a:moveTo>
                    <a:pt x="47" y="48"/>
                  </a:moveTo>
                  <a:cubicBezTo>
                    <a:pt x="47" y="48"/>
                    <a:pt x="47" y="48"/>
                    <a:pt x="47" y="48"/>
                  </a:cubicBezTo>
                  <a:cubicBezTo>
                    <a:pt x="46" y="48"/>
                    <a:pt x="46" y="48"/>
                    <a:pt x="46" y="48"/>
                  </a:cubicBezTo>
                  <a:cubicBezTo>
                    <a:pt x="46" y="41"/>
                    <a:pt x="46" y="41"/>
                    <a:pt x="46" y="41"/>
                  </a:cubicBezTo>
                  <a:cubicBezTo>
                    <a:pt x="47" y="41"/>
                    <a:pt x="47" y="41"/>
                    <a:pt x="47" y="41"/>
                  </a:cubicBezTo>
                  <a:lnTo>
                    <a:pt x="47" y="48"/>
                  </a:lnTo>
                  <a:close/>
                  <a:moveTo>
                    <a:pt x="47" y="41"/>
                  </a:moveTo>
                  <a:cubicBezTo>
                    <a:pt x="47" y="41"/>
                    <a:pt x="47" y="41"/>
                    <a:pt x="47" y="41"/>
                  </a:cubicBezTo>
                  <a:cubicBezTo>
                    <a:pt x="46" y="41"/>
                    <a:pt x="46" y="41"/>
                    <a:pt x="46" y="41"/>
                  </a:cubicBezTo>
                  <a:cubicBezTo>
                    <a:pt x="46" y="34"/>
                    <a:pt x="46" y="34"/>
                    <a:pt x="46" y="34"/>
                  </a:cubicBezTo>
                  <a:cubicBezTo>
                    <a:pt x="47" y="34"/>
                    <a:pt x="47" y="34"/>
                    <a:pt x="47" y="34"/>
                  </a:cubicBezTo>
                  <a:lnTo>
                    <a:pt x="47" y="41"/>
                  </a:lnTo>
                  <a:close/>
                  <a:moveTo>
                    <a:pt x="48" y="48"/>
                  </a:moveTo>
                  <a:cubicBezTo>
                    <a:pt x="48" y="48"/>
                    <a:pt x="48" y="48"/>
                    <a:pt x="48" y="48"/>
                  </a:cubicBezTo>
                  <a:cubicBezTo>
                    <a:pt x="47" y="48"/>
                    <a:pt x="47" y="48"/>
                    <a:pt x="47" y="48"/>
                  </a:cubicBezTo>
                  <a:cubicBezTo>
                    <a:pt x="47" y="41"/>
                    <a:pt x="47" y="41"/>
                    <a:pt x="47" y="41"/>
                  </a:cubicBezTo>
                  <a:cubicBezTo>
                    <a:pt x="48" y="41"/>
                    <a:pt x="48" y="41"/>
                    <a:pt x="48" y="41"/>
                  </a:cubicBezTo>
                  <a:lnTo>
                    <a:pt x="48" y="48"/>
                  </a:lnTo>
                  <a:close/>
                  <a:moveTo>
                    <a:pt x="48" y="41"/>
                  </a:moveTo>
                  <a:cubicBezTo>
                    <a:pt x="48" y="41"/>
                    <a:pt x="48" y="41"/>
                    <a:pt x="48" y="41"/>
                  </a:cubicBezTo>
                  <a:cubicBezTo>
                    <a:pt x="47" y="41"/>
                    <a:pt x="47" y="41"/>
                    <a:pt x="47" y="41"/>
                  </a:cubicBezTo>
                  <a:cubicBezTo>
                    <a:pt x="47" y="34"/>
                    <a:pt x="47" y="34"/>
                    <a:pt x="47" y="34"/>
                  </a:cubicBezTo>
                  <a:cubicBezTo>
                    <a:pt x="48" y="34"/>
                    <a:pt x="48" y="34"/>
                    <a:pt x="48" y="34"/>
                  </a:cubicBezTo>
                  <a:lnTo>
                    <a:pt x="48" y="41"/>
                  </a:lnTo>
                  <a:close/>
                  <a:moveTo>
                    <a:pt x="49" y="48"/>
                  </a:moveTo>
                  <a:cubicBezTo>
                    <a:pt x="49" y="48"/>
                    <a:pt x="49" y="48"/>
                    <a:pt x="49" y="48"/>
                  </a:cubicBezTo>
                  <a:cubicBezTo>
                    <a:pt x="49" y="48"/>
                    <a:pt x="49" y="48"/>
                    <a:pt x="49" y="48"/>
                  </a:cubicBezTo>
                  <a:cubicBezTo>
                    <a:pt x="49" y="41"/>
                    <a:pt x="49" y="41"/>
                    <a:pt x="49" y="41"/>
                  </a:cubicBezTo>
                  <a:cubicBezTo>
                    <a:pt x="49" y="41"/>
                    <a:pt x="49" y="41"/>
                    <a:pt x="49" y="41"/>
                  </a:cubicBezTo>
                  <a:lnTo>
                    <a:pt x="49" y="48"/>
                  </a:lnTo>
                  <a:close/>
                  <a:moveTo>
                    <a:pt x="49" y="41"/>
                  </a:moveTo>
                  <a:cubicBezTo>
                    <a:pt x="49" y="41"/>
                    <a:pt x="49" y="41"/>
                    <a:pt x="49" y="41"/>
                  </a:cubicBezTo>
                  <a:cubicBezTo>
                    <a:pt x="49" y="41"/>
                    <a:pt x="49" y="41"/>
                    <a:pt x="49" y="41"/>
                  </a:cubicBezTo>
                  <a:cubicBezTo>
                    <a:pt x="49" y="34"/>
                    <a:pt x="49" y="34"/>
                    <a:pt x="49" y="34"/>
                  </a:cubicBezTo>
                  <a:cubicBezTo>
                    <a:pt x="49" y="34"/>
                    <a:pt x="49" y="34"/>
                    <a:pt x="49" y="34"/>
                  </a:cubicBezTo>
                  <a:lnTo>
                    <a:pt x="49" y="41"/>
                  </a:lnTo>
                  <a:close/>
                  <a:moveTo>
                    <a:pt x="50" y="48"/>
                  </a:moveTo>
                  <a:cubicBezTo>
                    <a:pt x="50" y="48"/>
                    <a:pt x="50" y="48"/>
                    <a:pt x="50" y="48"/>
                  </a:cubicBezTo>
                  <a:cubicBezTo>
                    <a:pt x="49" y="48"/>
                    <a:pt x="49" y="48"/>
                    <a:pt x="49" y="48"/>
                  </a:cubicBezTo>
                  <a:cubicBezTo>
                    <a:pt x="49" y="41"/>
                    <a:pt x="49" y="41"/>
                    <a:pt x="49" y="41"/>
                  </a:cubicBezTo>
                  <a:cubicBezTo>
                    <a:pt x="50" y="41"/>
                    <a:pt x="50" y="41"/>
                    <a:pt x="50" y="41"/>
                  </a:cubicBezTo>
                  <a:lnTo>
                    <a:pt x="50" y="48"/>
                  </a:lnTo>
                  <a:close/>
                  <a:moveTo>
                    <a:pt x="50" y="41"/>
                  </a:moveTo>
                  <a:cubicBezTo>
                    <a:pt x="50" y="41"/>
                    <a:pt x="50" y="41"/>
                    <a:pt x="50" y="41"/>
                  </a:cubicBezTo>
                  <a:cubicBezTo>
                    <a:pt x="49" y="41"/>
                    <a:pt x="49" y="41"/>
                    <a:pt x="49" y="41"/>
                  </a:cubicBezTo>
                  <a:cubicBezTo>
                    <a:pt x="49" y="34"/>
                    <a:pt x="49" y="34"/>
                    <a:pt x="49" y="34"/>
                  </a:cubicBezTo>
                  <a:cubicBezTo>
                    <a:pt x="49" y="34"/>
                    <a:pt x="49" y="34"/>
                    <a:pt x="49" y="34"/>
                  </a:cubicBezTo>
                  <a:cubicBezTo>
                    <a:pt x="50" y="34"/>
                    <a:pt x="50" y="34"/>
                    <a:pt x="50" y="34"/>
                  </a:cubicBezTo>
                  <a:lnTo>
                    <a:pt x="50" y="41"/>
                  </a:lnTo>
                  <a:close/>
                  <a:moveTo>
                    <a:pt x="52" y="48"/>
                  </a:moveTo>
                  <a:cubicBezTo>
                    <a:pt x="52" y="48"/>
                    <a:pt x="52" y="48"/>
                    <a:pt x="52" y="48"/>
                  </a:cubicBezTo>
                  <a:cubicBezTo>
                    <a:pt x="51" y="48"/>
                    <a:pt x="51" y="48"/>
                    <a:pt x="51" y="48"/>
                  </a:cubicBezTo>
                  <a:cubicBezTo>
                    <a:pt x="51" y="41"/>
                    <a:pt x="51" y="41"/>
                    <a:pt x="51" y="41"/>
                  </a:cubicBezTo>
                  <a:cubicBezTo>
                    <a:pt x="52" y="41"/>
                    <a:pt x="52" y="41"/>
                    <a:pt x="52" y="41"/>
                  </a:cubicBezTo>
                  <a:lnTo>
                    <a:pt x="52" y="48"/>
                  </a:lnTo>
                  <a:close/>
                  <a:moveTo>
                    <a:pt x="52" y="41"/>
                  </a:moveTo>
                  <a:cubicBezTo>
                    <a:pt x="52" y="41"/>
                    <a:pt x="52" y="41"/>
                    <a:pt x="52" y="41"/>
                  </a:cubicBezTo>
                  <a:cubicBezTo>
                    <a:pt x="51" y="41"/>
                    <a:pt x="51" y="41"/>
                    <a:pt x="51" y="41"/>
                  </a:cubicBezTo>
                  <a:cubicBezTo>
                    <a:pt x="51" y="34"/>
                    <a:pt x="51" y="34"/>
                    <a:pt x="51" y="34"/>
                  </a:cubicBezTo>
                  <a:cubicBezTo>
                    <a:pt x="52" y="34"/>
                    <a:pt x="52" y="34"/>
                    <a:pt x="52" y="34"/>
                  </a:cubicBezTo>
                  <a:lnTo>
                    <a:pt x="52" y="41"/>
                  </a:lnTo>
                  <a:close/>
                  <a:moveTo>
                    <a:pt x="53" y="48"/>
                  </a:moveTo>
                  <a:cubicBezTo>
                    <a:pt x="53" y="48"/>
                    <a:pt x="53" y="48"/>
                    <a:pt x="53" y="48"/>
                  </a:cubicBezTo>
                  <a:cubicBezTo>
                    <a:pt x="52" y="48"/>
                    <a:pt x="52" y="48"/>
                    <a:pt x="52" y="48"/>
                  </a:cubicBezTo>
                  <a:cubicBezTo>
                    <a:pt x="52" y="41"/>
                    <a:pt x="52" y="41"/>
                    <a:pt x="52" y="41"/>
                  </a:cubicBezTo>
                  <a:cubicBezTo>
                    <a:pt x="53" y="41"/>
                    <a:pt x="53" y="41"/>
                    <a:pt x="53" y="41"/>
                  </a:cubicBezTo>
                  <a:lnTo>
                    <a:pt x="53" y="48"/>
                  </a:lnTo>
                  <a:close/>
                  <a:moveTo>
                    <a:pt x="53" y="41"/>
                  </a:moveTo>
                  <a:cubicBezTo>
                    <a:pt x="53" y="41"/>
                    <a:pt x="53" y="41"/>
                    <a:pt x="53" y="41"/>
                  </a:cubicBezTo>
                  <a:cubicBezTo>
                    <a:pt x="52" y="41"/>
                    <a:pt x="52" y="41"/>
                    <a:pt x="52" y="41"/>
                  </a:cubicBezTo>
                  <a:cubicBezTo>
                    <a:pt x="52" y="34"/>
                    <a:pt x="52" y="34"/>
                    <a:pt x="52" y="34"/>
                  </a:cubicBezTo>
                  <a:cubicBezTo>
                    <a:pt x="53" y="34"/>
                    <a:pt x="53" y="34"/>
                    <a:pt x="53" y="34"/>
                  </a:cubicBezTo>
                  <a:lnTo>
                    <a:pt x="53" y="41"/>
                  </a:lnTo>
                  <a:close/>
                  <a:moveTo>
                    <a:pt x="54" y="48"/>
                  </a:moveTo>
                  <a:cubicBezTo>
                    <a:pt x="54" y="48"/>
                    <a:pt x="54" y="48"/>
                    <a:pt x="54" y="48"/>
                  </a:cubicBezTo>
                  <a:cubicBezTo>
                    <a:pt x="53" y="48"/>
                    <a:pt x="53" y="48"/>
                    <a:pt x="53" y="48"/>
                  </a:cubicBezTo>
                  <a:cubicBezTo>
                    <a:pt x="53" y="41"/>
                    <a:pt x="53" y="41"/>
                    <a:pt x="53" y="41"/>
                  </a:cubicBezTo>
                  <a:cubicBezTo>
                    <a:pt x="54" y="41"/>
                    <a:pt x="54" y="41"/>
                    <a:pt x="54" y="41"/>
                  </a:cubicBezTo>
                  <a:lnTo>
                    <a:pt x="54" y="48"/>
                  </a:lnTo>
                  <a:close/>
                  <a:moveTo>
                    <a:pt x="54" y="41"/>
                  </a:moveTo>
                  <a:cubicBezTo>
                    <a:pt x="54" y="41"/>
                    <a:pt x="54" y="41"/>
                    <a:pt x="54" y="41"/>
                  </a:cubicBezTo>
                  <a:cubicBezTo>
                    <a:pt x="53" y="41"/>
                    <a:pt x="53" y="41"/>
                    <a:pt x="53" y="41"/>
                  </a:cubicBezTo>
                  <a:cubicBezTo>
                    <a:pt x="53" y="34"/>
                    <a:pt x="53" y="34"/>
                    <a:pt x="53" y="34"/>
                  </a:cubicBezTo>
                  <a:cubicBezTo>
                    <a:pt x="54" y="33"/>
                    <a:pt x="54" y="33"/>
                    <a:pt x="54" y="33"/>
                  </a:cubicBezTo>
                  <a:lnTo>
                    <a:pt x="54" y="41"/>
                  </a:lnTo>
                  <a:close/>
                  <a:moveTo>
                    <a:pt x="55" y="48"/>
                  </a:moveTo>
                  <a:cubicBezTo>
                    <a:pt x="55" y="48"/>
                    <a:pt x="55" y="48"/>
                    <a:pt x="55" y="48"/>
                  </a:cubicBezTo>
                  <a:cubicBezTo>
                    <a:pt x="54" y="48"/>
                    <a:pt x="54" y="48"/>
                    <a:pt x="54" y="48"/>
                  </a:cubicBezTo>
                  <a:cubicBezTo>
                    <a:pt x="54" y="41"/>
                    <a:pt x="54" y="41"/>
                    <a:pt x="54" y="41"/>
                  </a:cubicBezTo>
                  <a:cubicBezTo>
                    <a:pt x="55" y="41"/>
                    <a:pt x="55" y="41"/>
                    <a:pt x="55" y="41"/>
                  </a:cubicBezTo>
                  <a:lnTo>
                    <a:pt x="55" y="48"/>
                  </a:lnTo>
                  <a:close/>
                  <a:moveTo>
                    <a:pt x="55" y="41"/>
                  </a:moveTo>
                  <a:cubicBezTo>
                    <a:pt x="55" y="41"/>
                    <a:pt x="55" y="41"/>
                    <a:pt x="55" y="41"/>
                  </a:cubicBezTo>
                  <a:cubicBezTo>
                    <a:pt x="54" y="41"/>
                    <a:pt x="54" y="41"/>
                    <a:pt x="54" y="41"/>
                  </a:cubicBezTo>
                  <a:cubicBezTo>
                    <a:pt x="54" y="33"/>
                    <a:pt x="54" y="33"/>
                    <a:pt x="54" y="33"/>
                  </a:cubicBezTo>
                  <a:cubicBezTo>
                    <a:pt x="55" y="33"/>
                    <a:pt x="55" y="33"/>
                    <a:pt x="55" y="33"/>
                  </a:cubicBezTo>
                  <a:lnTo>
                    <a:pt x="55" y="41"/>
                  </a:lnTo>
                  <a:close/>
                  <a:moveTo>
                    <a:pt x="57" y="48"/>
                  </a:moveTo>
                  <a:cubicBezTo>
                    <a:pt x="57" y="48"/>
                    <a:pt x="57" y="48"/>
                    <a:pt x="57" y="48"/>
                  </a:cubicBezTo>
                  <a:cubicBezTo>
                    <a:pt x="55" y="48"/>
                    <a:pt x="55" y="48"/>
                    <a:pt x="55" y="48"/>
                  </a:cubicBezTo>
                  <a:cubicBezTo>
                    <a:pt x="55" y="41"/>
                    <a:pt x="55" y="41"/>
                    <a:pt x="55" y="41"/>
                  </a:cubicBezTo>
                  <a:cubicBezTo>
                    <a:pt x="57" y="41"/>
                    <a:pt x="57" y="41"/>
                    <a:pt x="57" y="41"/>
                  </a:cubicBezTo>
                  <a:lnTo>
                    <a:pt x="57" y="48"/>
                  </a:lnTo>
                  <a:close/>
                  <a:moveTo>
                    <a:pt x="57" y="41"/>
                  </a:moveTo>
                  <a:cubicBezTo>
                    <a:pt x="57" y="41"/>
                    <a:pt x="57" y="41"/>
                    <a:pt x="57" y="41"/>
                  </a:cubicBezTo>
                  <a:cubicBezTo>
                    <a:pt x="55" y="41"/>
                    <a:pt x="55" y="41"/>
                    <a:pt x="55" y="41"/>
                  </a:cubicBezTo>
                  <a:cubicBezTo>
                    <a:pt x="55" y="33"/>
                    <a:pt x="55" y="33"/>
                    <a:pt x="55" y="33"/>
                  </a:cubicBezTo>
                  <a:cubicBezTo>
                    <a:pt x="57" y="33"/>
                    <a:pt x="57" y="33"/>
                    <a:pt x="57" y="33"/>
                  </a:cubicBezTo>
                  <a:lnTo>
                    <a:pt x="57" y="41"/>
                  </a:lnTo>
                  <a:close/>
                  <a:moveTo>
                    <a:pt x="57" y="48"/>
                  </a:moveTo>
                  <a:cubicBezTo>
                    <a:pt x="57" y="48"/>
                    <a:pt x="57" y="48"/>
                    <a:pt x="57" y="48"/>
                  </a:cubicBezTo>
                  <a:cubicBezTo>
                    <a:pt x="57" y="48"/>
                    <a:pt x="57" y="48"/>
                    <a:pt x="57" y="48"/>
                  </a:cubicBezTo>
                  <a:cubicBezTo>
                    <a:pt x="57" y="41"/>
                    <a:pt x="57" y="41"/>
                    <a:pt x="57" y="41"/>
                  </a:cubicBezTo>
                  <a:cubicBezTo>
                    <a:pt x="57" y="41"/>
                    <a:pt x="57" y="41"/>
                    <a:pt x="57" y="41"/>
                  </a:cubicBezTo>
                  <a:lnTo>
                    <a:pt x="57" y="48"/>
                  </a:lnTo>
                  <a:close/>
                  <a:moveTo>
                    <a:pt x="57" y="41"/>
                  </a:moveTo>
                  <a:cubicBezTo>
                    <a:pt x="57" y="41"/>
                    <a:pt x="57" y="41"/>
                    <a:pt x="57" y="41"/>
                  </a:cubicBezTo>
                  <a:cubicBezTo>
                    <a:pt x="57" y="41"/>
                    <a:pt x="57" y="41"/>
                    <a:pt x="57" y="41"/>
                  </a:cubicBezTo>
                  <a:cubicBezTo>
                    <a:pt x="57" y="33"/>
                    <a:pt x="57" y="33"/>
                    <a:pt x="57" y="33"/>
                  </a:cubicBezTo>
                  <a:cubicBezTo>
                    <a:pt x="57" y="33"/>
                    <a:pt x="57" y="33"/>
                    <a:pt x="57" y="33"/>
                  </a:cubicBezTo>
                  <a:lnTo>
                    <a:pt x="57" y="41"/>
                  </a:lnTo>
                  <a:close/>
                  <a:moveTo>
                    <a:pt x="58" y="48"/>
                  </a:moveTo>
                  <a:cubicBezTo>
                    <a:pt x="58" y="48"/>
                    <a:pt x="58" y="48"/>
                    <a:pt x="58" y="48"/>
                  </a:cubicBezTo>
                  <a:cubicBezTo>
                    <a:pt x="58" y="48"/>
                    <a:pt x="58" y="48"/>
                    <a:pt x="58" y="48"/>
                  </a:cubicBezTo>
                  <a:cubicBezTo>
                    <a:pt x="58" y="41"/>
                    <a:pt x="58" y="41"/>
                    <a:pt x="58" y="41"/>
                  </a:cubicBezTo>
                  <a:cubicBezTo>
                    <a:pt x="58" y="41"/>
                    <a:pt x="58" y="41"/>
                    <a:pt x="58" y="41"/>
                  </a:cubicBezTo>
                  <a:lnTo>
                    <a:pt x="58" y="48"/>
                  </a:lnTo>
                  <a:close/>
                  <a:moveTo>
                    <a:pt x="58" y="41"/>
                  </a:moveTo>
                  <a:cubicBezTo>
                    <a:pt x="58" y="41"/>
                    <a:pt x="58" y="41"/>
                    <a:pt x="58" y="41"/>
                  </a:cubicBezTo>
                  <a:cubicBezTo>
                    <a:pt x="58" y="41"/>
                    <a:pt x="58" y="41"/>
                    <a:pt x="58" y="41"/>
                  </a:cubicBezTo>
                  <a:cubicBezTo>
                    <a:pt x="58" y="33"/>
                    <a:pt x="58" y="33"/>
                    <a:pt x="58" y="33"/>
                  </a:cubicBezTo>
                  <a:cubicBezTo>
                    <a:pt x="58" y="33"/>
                    <a:pt x="58" y="33"/>
                    <a:pt x="58" y="33"/>
                  </a:cubicBezTo>
                  <a:lnTo>
                    <a:pt x="58" y="41"/>
                  </a:lnTo>
                  <a:close/>
                  <a:moveTo>
                    <a:pt x="59" y="48"/>
                  </a:moveTo>
                  <a:cubicBezTo>
                    <a:pt x="59" y="48"/>
                    <a:pt x="59" y="48"/>
                    <a:pt x="59" y="48"/>
                  </a:cubicBezTo>
                  <a:cubicBezTo>
                    <a:pt x="59" y="48"/>
                    <a:pt x="59" y="48"/>
                    <a:pt x="59" y="48"/>
                  </a:cubicBezTo>
                  <a:cubicBezTo>
                    <a:pt x="59" y="48"/>
                    <a:pt x="59" y="48"/>
                    <a:pt x="59" y="48"/>
                  </a:cubicBezTo>
                  <a:cubicBezTo>
                    <a:pt x="59" y="41"/>
                    <a:pt x="59" y="41"/>
                    <a:pt x="59" y="41"/>
                  </a:cubicBezTo>
                  <a:cubicBezTo>
                    <a:pt x="59" y="41"/>
                    <a:pt x="59" y="41"/>
                    <a:pt x="59" y="41"/>
                  </a:cubicBezTo>
                  <a:lnTo>
                    <a:pt x="59" y="48"/>
                  </a:lnTo>
                  <a:close/>
                  <a:moveTo>
                    <a:pt x="59" y="41"/>
                  </a:moveTo>
                  <a:cubicBezTo>
                    <a:pt x="59" y="41"/>
                    <a:pt x="59" y="41"/>
                    <a:pt x="59" y="41"/>
                  </a:cubicBezTo>
                  <a:cubicBezTo>
                    <a:pt x="59" y="41"/>
                    <a:pt x="59" y="41"/>
                    <a:pt x="59" y="41"/>
                  </a:cubicBezTo>
                  <a:cubicBezTo>
                    <a:pt x="59" y="33"/>
                    <a:pt x="59" y="33"/>
                    <a:pt x="59" y="33"/>
                  </a:cubicBezTo>
                  <a:cubicBezTo>
                    <a:pt x="59" y="33"/>
                    <a:pt x="59" y="33"/>
                    <a:pt x="59" y="33"/>
                  </a:cubicBezTo>
                  <a:cubicBezTo>
                    <a:pt x="59" y="33"/>
                    <a:pt x="59" y="33"/>
                    <a:pt x="59" y="33"/>
                  </a:cubicBezTo>
                  <a:lnTo>
                    <a:pt x="59" y="41"/>
                  </a:lnTo>
                  <a:close/>
                  <a:moveTo>
                    <a:pt x="61" y="48"/>
                  </a:moveTo>
                  <a:cubicBezTo>
                    <a:pt x="61" y="48"/>
                    <a:pt x="61" y="48"/>
                    <a:pt x="61" y="48"/>
                  </a:cubicBezTo>
                  <a:cubicBezTo>
                    <a:pt x="60" y="48"/>
                    <a:pt x="60" y="48"/>
                    <a:pt x="60" y="48"/>
                  </a:cubicBezTo>
                  <a:cubicBezTo>
                    <a:pt x="60" y="41"/>
                    <a:pt x="60" y="41"/>
                    <a:pt x="60" y="41"/>
                  </a:cubicBezTo>
                  <a:cubicBezTo>
                    <a:pt x="61" y="41"/>
                    <a:pt x="61" y="41"/>
                    <a:pt x="61" y="41"/>
                  </a:cubicBezTo>
                  <a:lnTo>
                    <a:pt x="61" y="48"/>
                  </a:lnTo>
                  <a:close/>
                  <a:moveTo>
                    <a:pt x="61" y="41"/>
                  </a:moveTo>
                  <a:cubicBezTo>
                    <a:pt x="61" y="41"/>
                    <a:pt x="61" y="41"/>
                    <a:pt x="61" y="41"/>
                  </a:cubicBezTo>
                  <a:cubicBezTo>
                    <a:pt x="60" y="41"/>
                    <a:pt x="60" y="41"/>
                    <a:pt x="60" y="41"/>
                  </a:cubicBezTo>
                  <a:cubicBezTo>
                    <a:pt x="60" y="33"/>
                    <a:pt x="60" y="33"/>
                    <a:pt x="60" y="33"/>
                  </a:cubicBezTo>
                  <a:cubicBezTo>
                    <a:pt x="61" y="33"/>
                    <a:pt x="61" y="33"/>
                    <a:pt x="61" y="33"/>
                  </a:cubicBezTo>
                  <a:lnTo>
                    <a:pt x="61" y="41"/>
                  </a:lnTo>
                  <a:close/>
                  <a:moveTo>
                    <a:pt x="64" y="48"/>
                  </a:moveTo>
                  <a:cubicBezTo>
                    <a:pt x="64" y="48"/>
                    <a:pt x="64" y="48"/>
                    <a:pt x="64" y="48"/>
                  </a:cubicBezTo>
                  <a:cubicBezTo>
                    <a:pt x="61" y="48"/>
                    <a:pt x="61" y="48"/>
                    <a:pt x="61" y="48"/>
                  </a:cubicBezTo>
                  <a:cubicBezTo>
                    <a:pt x="61" y="41"/>
                    <a:pt x="61" y="41"/>
                    <a:pt x="61" y="41"/>
                  </a:cubicBezTo>
                  <a:cubicBezTo>
                    <a:pt x="64" y="41"/>
                    <a:pt x="64" y="41"/>
                    <a:pt x="64" y="41"/>
                  </a:cubicBezTo>
                  <a:lnTo>
                    <a:pt x="64" y="48"/>
                  </a:lnTo>
                  <a:close/>
                  <a:moveTo>
                    <a:pt x="64" y="41"/>
                  </a:moveTo>
                  <a:cubicBezTo>
                    <a:pt x="64" y="41"/>
                    <a:pt x="64" y="41"/>
                    <a:pt x="64" y="41"/>
                  </a:cubicBezTo>
                  <a:cubicBezTo>
                    <a:pt x="61" y="41"/>
                    <a:pt x="61" y="41"/>
                    <a:pt x="61" y="41"/>
                  </a:cubicBezTo>
                  <a:cubicBezTo>
                    <a:pt x="61" y="33"/>
                    <a:pt x="61" y="33"/>
                    <a:pt x="61" y="33"/>
                  </a:cubicBezTo>
                  <a:cubicBezTo>
                    <a:pt x="64" y="33"/>
                    <a:pt x="64" y="33"/>
                    <a:pt x="64" y="33"/>
                  </a:cubicBezTo>
                  <a:lnTo>
                    <a:pt x="64" y="41"/>
                  </a:lnTo>
                  <a:close/>
                  <a:moveTo>
                    <a:pt x="66" y="48"/>
                  </a:moveTo>
                  <a:cubicBezTo>
                    <a:pt x="66" y="48"/>
                    <a:pt x="66" y="48"/>
                    <a:pt x="66" y="48"/>
                  </a:cubicBezTo>
                  <a:cubicBezTo>
                    <a:pt x="64" y="48"/>
                    <a:pt x="64" y="48"/>
                    <a:pt x="64" y="48"/>
                  </a:cubicBezTo>
                  <a:cubicBezTo>
                    <a:pt x="64" y="41"/>
                    <a:pt x="64" y="41"/>
                    <a:pt x="64" y="41"/>
                  </a:cubicBezTo>
                  <a:cubicBezTo>
                    <a:pt x="66" y="41"/>
                    <a:pt x="66" y="41"/>
                    <a:pt x="66" y="41"/>
                  </a:cubicBezTo>
                  <a:lnTo>
                    <a:pt x="66" y="48"/>
                  </a:lnTo>
                  <a:close/>
                  <a:moveTo>
                    <a:pt x="66" y="41"/>
                  </a:moveTo>
                  <a:cubicBezTo>
                    <a:pt x="66" y="41"/>
                    <a:pt x="66" y="41"/>
                    <a:pt x="66" y="41"/>
                  </a:cubicBezTo>
                  <a:cubicBezTo>
                    <a:pt x="64" y="41"/>
                    <a:pt x="64" y="41"/>
                    <a:pt x="64" y="41"/>
                  </a:cubicBezTo>
                  <a:cubicBezTo>
                    <a:pt x="64" y="33"/>
                    <a:pt x="64" y="33"/>
                    <a:pt x="64" y="33"/>
                  </a:cubicBezTo>
                  <a:cubicBezTo>
                    <a:pt x="66" y="33"/>
                    <a:pt x="66" y="33"/>
                    <a:pt x="66" y="33"/>
                  </a:cubicBezTo>
                  <a:lnTo>
                    <a:pt x="66" y="41"/>
                  </a:lnTo>
                  <a:close/>
                  <a:moveTo>
                    <a:pt x="68" y="48"/>
                  </a:moveTo>
                  <a:cubicBezTo>
                    <a:pt x="68" y="48"/>
                    <a:pt x="68" y="48"/>
                    <a:pt x="68" y="48"/>
                  </a:cubicBezTo>
                  <a:cubicBezTo>
                    <a:pt x="66" y="48"/>
                    <a:pt x="66" y="48"/>
                    <a:pt x="66" y="48"/>
                  </a:cubicBezTo>
                  <a:cubicBezTo>
                    <a:pt x="66" y="41"/>
                    <a:pt x="66" y="41"/>
                    <a:pt x="66" y="41"/>
                  </a:cubicBezTo>
                  <a:cubicBezTo>
                    <a:pt x="68" y="41"/>
                    <a:pt x="68" y="41"/>
                    <a:pt x="68" y="41"/>
                  </a:cubicBezTo>
                  <a:lnTo>
                    <a:pt x="68" y="48"/>
                  </a:lnTo>
                  <a:close/>
                  <a:moveTo>
                    <a:pt x="68" y="41"/>
                  </a:moveTo>
                  <a:cubicBezTo>
                    <a:pt x="68" y="41"/>
                    <a:pt x="68" y="41"/>
                    <a:pt x="68" y="41"/>
                  </a:cubicBezTo>
                  <a:cubicBezTo>
                    <a:pt x="66" y="41"/>
                    <a:pt x="66" y="41"/>
                    <a:pt x="66" y="41"/>
                  </a:cubicBezTo>
                  <a:cubicBezTo>
                    <a:pt x="66" y="33"/>
                    <a:pt x="66" y="33"/>
                    <a:pt x="66" y="33"/>
                  </a:cubicBezTo>
                  <a:cubicBezTo>
                    <a:pt x="68" y="33"/>
                    <a:pt x="68" y="33"/>
                    <a:pt x="68" y="33"/>
                  </a:cubicBezTo>
                  <a:lnTo>
                    <a:pt x="68" y="41"/>
                  </a:lnTo>
                  <a:close/>
                  <a:moveTo>
                    <a:pt x="71" y="48"/>
                  </a:moveTo>
                  <a:cubicBezTo>
                    <a:pt x="71" y="48"/>
                    <a:pt x="71" y="48"/>
                    <a:pt x="71" y="48"/>
                  </a:cubicBezTo>
                  <a:cubicBezTo>
                    <a:pt x="68" y="48"/>
                    <a:pt x="68" y="48"/>
                    <a:pt x="68" y="48"/>
                  </a:cubicBezTo>
                  <a:cubicBezTo>
                    <a:pt x="68" y="41"/>
                    <a:pt x="68" y="41"/>
                    <a:pt x="68" y="41"/>
                  </a:cubicBezTo>
                  <a:cubicBezTo>
                    <a:pt x="71" y="41"/>
                    <a:pt x="71" y="41"/>
                    <a:pt x="71" y="41"/>
                  </a:cubicBezTo>
                  <a:lnTo>
                    <a:pt x="71" y="48"/>
                  </a:lnTo>
                  <a:close/>
                  <a:moveTo>
                    <a:pt x="71" y="41"/>
                  </a:moveTo>
                  <a:cubicBezTo>
                    <a:pt x="71" y="41"/>
                    <a:pt x="71" y="41"/>
                    <a:pt x="71" y="41"/>
                  </a:cubicBezTo>
                  <a:cubicBezTo>
                    <a:pt x="68" y="41"/>
                    <a:pt x="68" y="41"/>
                    <a:pt x="68" y="41"/>
                  </a:cubicBezTo>
                  <a:cubicBezTo>
                    <a:pt x="68" y="33"/>
                    <a:pt x="68" y="33"/>
                    <a:pt x="68" y="33"/>
                  </a:cubicBezTo>
                  <a:cubicBezTo>
                    <a:pt x="71" y="33"/>
                    <a:pt x="71" y="33"/>
                    <a:pt x="71" y="33"/>
                  </a:cubicBezTo>
                  <a:lnTo>
                    <a:pt x="71" y="41"/>
                  </a:lnTo>
                  <a:close/>
                  <a:moveTo>
                    <a:pt x="73" y="48"/>
                  </a:moveTo>
                  <a:cubicBezTo>
                    <a:pt x="73" y="48"/>
                    <a:pt x="73" y="48"/>
                    <a:pt x="73" y="48"/>
                  </a:cubicBezTo>
                  <a:cubicBezTo>
                    <a:pt x="71" y="48"/>
                    <a:pt x="71" y="48"/>
                    <a:pt x="71" y="48"/>
                  </a:cubicBezTo>
                  <a:cubicBezTo>
                    <a:pt x="71" y="41"/>
                    <a:pt x="71" y="41"/>
                    <a:pt x="71" y="41"/>
                  </a:cubicBezTo>
                  <a:cubicBezTo>
                    <a:pt x="73" y="41"/>
                    <a:pt x="73" y="41"/>
                    <a:pt x="73" y="41"/>
                  </a:cubicBezTo>
                  <a:lnTo>
                    <a:pt x="73" y="48"/>
                  </a:lnTo>
                  <a:close/>
                  <a:moveTo>
                    <a:pt x="73" y="41"/>
                  </a:moveTo>
                  <a:cubicBezTo>
                    <a:pt x="73" y="41"/>
                    <a:pt x="73" y="41"/>
                    <a:pt x="73" y="41"/>
                  </a:cubicBezTo>
                  <a:cubicBezTo>
                    <a:pt x="71" y="41"/>
                    <a:pt x="71" y="41"/>
                    <a:pt x="71" y="41"/>
                  </a:cubicBezTo>
                  <a:cubicBezTo>
                    <a:pt x="71" y="33"/>
                    <a:pt x="71" y="33"/>
                    <a:pt x="71" y="33"/>
                  </a:cubicBezTo>
                  <a:cubicBezTo>
                    <a:pt x="73" y="33"/>
                    <a:pt x="73" y="33"/>
                    <a:pt x="73" y="33"/>
                  </a:cubicBezTo>
                  <a:lnTo>
                    <a:pt x="73" y="41"/>
                  </a:lnTo>
                  <a:close/>
                  <a:moveTo>
                    <a:pt x="75" y="48"/>
                  </a:moveTo>
                  <a:cubicBezTo>
                    <a:pt x="75" y="48"/>
                    <a:pt x="75" y="48"/>
                    <a:pt x="75" y="48"/>
                  </a:cubicBezTo>
                  <a:cubicBezTo>
                    <a:pt x="73" y="48"/>
                    <a:pt x="73" y="48"/>
                    <a:pt x="73" y="48"/>
                  </a:cubicBezTo>
                  <a:cubicBezTo>
                    <a:pt x="73" y="41"/>
                    <a:pt x="73" y="41"/>
                    <a:pt x="73" y="41"/>
                  </a:cubicBezTo>
                  <a:cubicBezTo>
                    <a:pt x="75" y="41"/>
                    <a:pt x="75" y="41"/>
                    <a:pt x="75" y="41"/>
                  </a:cubicBezTo>
                  <a:lnTo>
                    <a:pt x="75" y="48"/>
                  </a:lnTo>
                  <a:close/>
                  <a:moveTo>
                    <a:pt x="75" y="41"/>
                  </a:moveTo>
                  <a:cubicBezTo>
                    <a:pt x="75" y="41"/>
                    <a:pt x="75" y="41"/>
                    <a:pt x="75" y="41"/>
                  </a:cubicBezTo>
                  <a:cubicBezTo>
                    <a:pt x="73" y="41"/>
                    <a:pt x="73" y="41"/>
                    <a:pt x="73" y="41"/>
                  </a:cubicBezTo>
                  <a:cubicBezTo>
                    <a:pt x="73" y="33"/>
                    <a:pt x="73" y="33"/>
                    <a:pt x="73" y="33"/>
                  </a:cubicBezTo>
                  <a:cubicBezTo>
                    <a:pt x="75" y="33"/>
                    <a:pt x="75" y="33"/>
                    <a:pt x="75" y="33"/>
                  </a:cubicBezTo>
                  <a:lnTo>
                    <a:pt x="75" y="41"/>
                  </a:lnTo>
                  <a:close/>
                  <a:moveTo>
                    <a:pt x="77" y="48"/>
                  </a:moveTo>
                  <a:cubicBezTo>
                    <a:pt x="77" y="48"/>
                    <a:pt x="77" y="48"/>
                    <a:pt x="77" y="48"/>
                  </a:cubicBezTo>
                  <a:cubicBezTo>
                    <a:pt x="76" y="48"/>
                    <a:pt x="76" y="48"/>
                    <a:pt x="76" y="48"/>
                  </a:cubicBezTo>
                  <a:cubicBezTo>
                    <a:pt x="76" y="41"/>
                    <a:pt x="76" y="41"/>
                    <a:pt x="76" y="41"/>
                  </a:cubicBezTo>
                  <a:cubicBezTo>
                    <a:pt x="77" y="41"/>
                    <a:pt x="77" y="41"/>
                    <a:pt x="77" y="41"/>
                  </a:cubicBezTo>
                  <a:lnTo>
                    <a:pt x="77" y="48"/>
                  </a:lnTo>
                  <a:close/>
                  <a:moveTo>
                    <a:pt x="77" y="41"/>
                  </a:moveTo>
                  <a:cubicBezTo>
                    <a:pt x="77" y="41"/>
                    <a:pt x="77" y="41"/>
                    <a:pt x="77" y="41"/>
                  </a:cubicBezTo>
                  <a:cubicBezTo>
                    <a:pt x="76" y="41"/>
                    <a:pt x="76" y="41"/>
                    <a:pt x="76" y="41"/>
                  </a:cubicBezTo>
                  <a:cubicBezTo>
                    <a:pt x="76" y="33"/>
                    <a:pt x="76" y="33"/>
                    <a:pt x="76" y="33"/>
                  </a:cubicBezTo>
                  <a:cubicBezTo>
                    <a:pt x="77" y="33"/>
                    <a:pt x="77" y="33"/>
                    <a:pt x="77" y="33"/>
                  </a:cubicBezTo>
                  <a:lnTo>
                    <a:pt x="77" y="41"/>
                  </a:lnTo>
                  <a:close/>
                  <a:moveTo>
                    <a:pt x="80" y="48"/>
                  </a:moveTo>
                  <a:cubicBezTo>
                    <a:pt x="80" y="48"/>
                    <a:pt x="80" y="48"/>
                    <a:pt x="80" y="48"/>
                  </a:cubicBezTo>
                  <a:cubicBezTo>
                    <a:pt x="78" y="48"/>
                    <a:pt x="78" y="48"/>
                    <a:pt x="78" y="48"/>
                  </a:cubicBezTo>
                  <a:cubicBezTo>
                    <a:pt x="78" y="41"/>
                    <a:pt x="78" y="41"/>
                    <a:pt x="78" y="41"/>
                  </a:cubicBezTo>
                  <a:cubicBezTo>
                    <a:pt x="80" y="41"/>
                    <a:pt x="80" y="41"/>
                    <a:pt x="80" y="41"/>
                  </a:cubicBezTo>
                  <a:lnTo>
                    <a:pt x="80" y="48"/>
                  </a:lnTo>
                  <a:close/>
                  <a:moveTo>
                    <a:pt x="80" y="41"/>
                  </a:moveTo>
                  <a:cubicBezTo>
                    <a:pt x="80" y="41"/>
                    <a:pt x="80" y="41"/>
                    <a:pt x="80" y="41"/>
                  </a:cubicBezTo>
                  <a:cubicBezTo>
                    <a:pt x="78" y="41"/>
                    <a:pt x="78" y="41"/>
                    <a:pt x="78" y="41"/>
                  </a:cubicBezTo>
                  <a:cubicBezTo>
                    <a:pt x="78" y="33"/>
                    <a:pt x="78" y="33"/>
                    <a:pt x="78" y="33"/>
                  </a:cubicBezTo>
                  <a:cubicBezTo>
                    <a:pt x="80" y="33"/>
                    <a:pt x="80" y="33"/>
                    <a:pt x="80" y="33"/>
                  </a:cubicBezTo>
                  <a:lnTo>
                    <a:pt x="80" y="41"/>
                  </a:lnTo>
                  <a:close/>
                  <a:moveTo>
                    <a:pt x="82" y="48"/>
                  </a:moveTo>
                  <a:cubicBezTo>
                    <a:pt x="82" y="48"/>
                    <a:pt x="82" y="48"/>
                    <a:pt x="82" y="48"/>
                  </a:cubicBezTo>
                  <a:cubicBezTo>
                    <a:pt x="80" y="48"/>
                    <a:pt x="80" y="48"/>
                    <a:pt x="80" y="48"/>
                  </a:cubicBezTo>
                  <a:cubicBezTo>
                    <a:pt x="80" y="41"/>
                    <a:pt x="80" y="41"/>
                    <a:pt x="80" y="41"/>
                  </a:cubicBezTo>
                  <a:cubicBezTo>
                    <a:pt x="82" y="41"/>
                    <a:pt x="82" y="41"/>
                    <a:pt x="82" y="41"/>
                  </a:cubicBezTo>
                  <a:lnTo>
                    <a:pt x="82" y="48"/>
                  </a:lnTo>
                  <a:close/>
                  <a:moveTo>
                    <a:pt x="82" y="41"/>
                  </a:moveTo>
                  <a:cubicBezTo>
                    <a:pt x="82" y="41"/>
                    <a:pt x="82" y="41"/>
                    <a:pt x="82" y="41"/>
                  </a:cubicBezTo>
                  <a:cubicBezTo>
                    <a:pt x="80" y="41"/>
                    <a:pt x="80" y="41"/>
                    <a:pt x="80" y="41"/>
                  </a:cubicBezTo>
                  <a:cubicBezTo>
                    <a:pt x="80" y="33"/>
                    <a:pt x="80" y="33"/>
                    <a:pt x="80" y="33"/>
                  </a:cubicBezTo>
                  <a:cubicBezTo>
                    <a:pt x="82" y="33"/>
                    <a:pt x="82" y="33"/>
                    <a:pt x="82" y="33"/>
                  </a:cubicBezTo>
                  <a:lnTo>
                    <a:pt x="82" y="41"/>
                  </a:lnTo>
                  <a:close/>
                  <a:moveTo>
                    <a:pt x="84" y="48"/>
                  </a:moveTo>
                  <a:cubicBezTo>
                    <a:pt x="84" y="48"/>
                    <a:pt x="84" y="48"/>
                    <a:pt x="84" y="48"/>
                  </a:cubicBezTo>
                  <a:cubicBezTo>
                    <a:pt x="82" y="48"/>
                    <a:pt x="82" y="48"/>
                    <a:pt x="82" y="48"/>
                  </a:cubicBezTo>
                  <a:cubicBezTo>
                    <a:pt x="82" y="41"/>
                    <a:pt x="82" y="41"/>
                    <a:pt x="82" y="41"/>
                  </a:cubicBezTo>
                  <a:cubicBezTo>
                    <a:pt x="84" y="41"/>
                    <a:pt x="84" y="41"/>
                    <a:pt x="84" y="41"/>
                  </a:cubicBezTo>
                  <a:lnTo>
                    <a:pt x="84" y="48"/>
                  </a:lnTo>
                  <a:close/>
                  <a:moveTo>
                    <a:pt x="84" y="41"/>
                  </a:moveTo>
                  <a:cubicBezTo>
                    <a:pt x="84" y="41"/>
                    <a:pt x="84" y="41"/>
                    <a:pt x="84" y="41"/>
                  </a:cubicBezTo>
                  <a:cubicBezTo>
                    <a:pt x="82" y="41"/>
                    <a:pt x="82" y="41"/>
                    <a:pt x="82" y="41"/>
                  </a:cubicBezTo>
                  <a:cubicBezTo>
                    <a:pt x="82" y="33"/>
                    <a:pt x="82" y="33"/>
                    <a:pt x="82" y="33"/>
                  </a:cubicBezTo>
                  <a:cubicBezTo>
                    <a:pt x="84" y="33"/>
                    <a:pt x="84" y="33"/>
                    <a:pt x="84" y="33"/>
                  </a:cubicBezTo>
                  <a:lnTo>
                    <a:pt x="84" y="41"/>
                  </a:lnTo>
                  <a:close/>
                  <a:moveTo>
                    <a:pt x="94" y="48"/>
                  </a:moveTo>
                  <a:cubicBezTo>
                    <a:pt x="94" y="48"/>
                    <a:pt x="94" y="48"/>
                    <a:pt x="94" y="48"/>
                  </a:cubicBezTo>
                  <a:cubicBezTo>
                    <a:pt x="85" y="48"/>
                    <a:pt x="85" y="48"/>
                    <a:pt x="85" y="48"/>
                  </a:cubicBezTo>
                  <a:cubicBezTo>
                    <a:pt x="85" y="41"/>
                    <a:pt x="85" y="41"/>
                    <a:pt x="85" y="41"/>
                  </a:cubicBezTo>
                  <a:cubicBezTo>
                    <a:pt x="87" y="41"/>
                    <a:pt x="87" y="41"/>
                    <a:pt x="87" y="41"/>
                  </a:cubicBezTo>
                  <a:cubicBezTo>
                    <a:pt x="87" y="48"/>
                    <a:pt x="87" y="48"/>
                    <a:pt x="87" y="48"/>
                  </a:cubicBezTo>
                  <a:cubicBezTo>
                    <a:pt x="87" y="48"/>
                    <a:pt x="87" y="48"/>
                    <a:pt x="87" y="48"/>
                  </a:cubicBezTo>
                  <a:cubicBezTo>
                    <a:pt x="87" y="41"/>
                    <a:pt x="87" y="41"/>
                    <a:pt x="87" y="41"/>
                  </a:cubicBezTo>
                  <a:cubicBezTo>
                    <a:pt x="89" y="41"/>
                    <a:pt x="89" y="41"/>
                    <a:pt x="89" y="41"/>
                  </a:cubicBezTo>
                  <a:cubicBezTo>
                    <a:pt x="89" y="48"/>
                    <a:pt x="89" y="48"/>
                    <a:pt x="89" y="48"/>
                  </a:cubicBezTo>
                  <a:cubicBezTo>
                    <a:pt x="92" y="48"/>
                    <a:pt x="92" y="48"/>
                    <a:pt x="92" y="48"/>
                  </a:cubicBezTo>
                  <a:cubicBezTo>
                    <a:pt x="92" y="41"/>
                    <a:pt x="92" y="41"/>
                    <a:pt x="92" y="41"/>
                  </a:cubicBezTo>
                  <a:cubicBezTo>
                    <a:pt x="94" y="41"/>
                    <a:pt x="94" y="41"/>
                    <a:pt x="94" y="41"/>
                  </a:cubicBezTo>
                  <a:lnTo>
                    <a:pt x="94" y="48"/>
                  </a:lnTo>
                  <a:close/>
                  <a:moveTo>
                    <a:pt x="90" y="48"/>
                  </a:moveTo>
                  <a:cubicBezTo>
                    <a:pt x="90" y="48"/>
                    <a:pt x="90" y="48"/>
                    <a:pt x="90" y="48"/>
                  </a:cubicBezTo>
                  <a:cubicBezTo>
                    <a:pt x="90" y="45"/>
                    <a:pt x="90" y="45"/>
                    <a:pt x="90" y="45"/>
                  </a:cubicBezTo>
                  <a:cubicBezTo>
                    <a:pt x="91" y="45"/>
                    <a:pt x="91" y="45"/>
                    <a:pt x="91" y="45"/>
                  </a:cubicBezTo>
                  <a:cubicBezTo>
                    <a:pt x="91" y="48"/>
                    <a:pt x="91" y="48"/>
                    <a:pt x="91" y="48"/>
                  </a:cubicBezTo>
                  <a:lnTo>
                    <a:pt x="90" y="48"/>
                  </a:lnTo>
                  <a:close/>
                  <a:moveTo>
                    <a:pt x="94" y="41"/>
                  </a:moveTo>
                  <a:cubicBezTo>
                    <a:pt x="94" y="41"/>
                    <a:pt x="94" y="41"/>
                    <a:pt x="94" y="41"/>
                  </a:cubicBezTo>
                  <a:cubicBezTo>
                    <a:pt x="92" y="41"/>
                    <a:pt x="92" y="41"/>
                    <a:pt x="92" y="41"/>
                  </a:cubicBezTo>
                  <a:cubicBezTo>
                    <a:pt x="92" y="34"/>
                    <a:pt x="92" y="34"/>
                    <a:pt x="92" y="34"/>
                  </a:cubicBezTo>
                  <a:cubicBezTo>
                    <a:pt x="89" y="33"/>
                    <a:pt x="89" y="33"/>
                    <a:pt x="89" y="33"/>
                  </a:cubicBezTo>
                  <a:cubicBezTo>
                    <a:pt x="89" y="41"/>
                    <a:pt x="89" y="41"/>
                    <a:pt x="89" y="41"/>
                  </a:cubicBezTo>
                  <a:cubicBezTo>
                    <a:pt x="87" y="41"/>
                    <a:pt x="87" y="41"/>
                    <a:pt x="87" y="41"/>
                  </a:cubicBezTo>
                  <a:cubicBezTo>
                    <a:pt x="87" y="33"/>
                    <a:pt x="87" y="33"/>
                    <a:pt x="87" y="33"/>
                  </a:cubicBezTo>
                  <a:cubicBezTo>
                    <a:pt x="94" y="33"/>
                    <a:pt x="94" y="33"/>
                    <a:pt x="94" y="33"/>
                  </a:cubicBezTo>
                  <a:lnTo>
                    <a:pt x="94" y="41"/>
                  </a:lnTo>
                  <a:close/>
                  <a:moveTo>
                    <a:pt x="96" y="48"/>
                  </a:moveTo>
                  <a:cubicBezTo>
                    <a:pt x="96" y="48"/>
                    <a:pt x="96" y="48"/>
                    <a:pt x="96" y="48"/>
                  </a:cubicBezTo>
                  <a:cubicBezTo>
                    <a:pt x="94" y="48"/>
                    <a:pt x="94" y="48"/>
                    <a:pt x="94" y="48"/>
                  </a:cubicBezTo>
                  <a:cubicBezTo>
                    <a:pt x="94" y="41"/>
                    <a:pt x="94" y="41"/>
                    <a:pt x="94" y="41"/>
                  </a:cubicBezTo>
                  <a:cubicBezTo>
                    <a:pt x="96" y="41"/>
                    <a:pt x="96" y="41"/>
                    <a:pt x="96" y="41"/>
                  </a:cubicBezTo>
                  <a:lnTo>
                    <a:pt x="96" y="48"/>
                  </a:lnTo>
                  <a:close/>
                  <a:moveTo>
                    <a:pt x="96" y="41"/>
                  </a:moveTo>
                  <a:cubicBezTo>
                    <a:pt x="96" y="41"/>
                    <a:pt x="96" y="41"/>
                    <a:pt x="96" y="41"/>
                  </a:cubicBezTo>
                  <a:cubicBezTo>
                    <a:pt x="94" y="41"/>
                    <a:pt x="94" y="41"/>
                    <a:pt x="94" y="41"/>
                  </a:cubicBezTo>
                  <a:cubicBezTo>
                    <a:pt x="94" y="33"/>
                    <a:pt x="94" y="33"/>
                    <a:pt x="94" y="33"/>
                  </a:cubicBezTo>
                  <a:cubicBezTo>
                    <a:pt x="96" y="33"/>
                    <a:pt x="96" y="33"/>
                    <a:pt x="96" y="33"/>
                  </a:cubicBezTo>
                  <a:lnTo>
                    <a:pt x="96" y="41"/>
                  </a:lnTo>
                  <a:close/>
                  <a:moveTo>
                    <a:pt x="96" y="33"/>
                  </a:moveTo>
                  <a:cubicBezTo>
                    <a:pt x="96" y="33"/>
                    <a:pt x="96" y="33"/>
                    <a:pt x="96" y="33"/>
                  </a:cubicBezTo>
                  <a:cubicBezTo>
                    <a:pt x="98" y="34"/>
                    <a:pt x="98" y="34"/>
                    <a:pt x="98" y="34"/>
                  </a:cubicBezTo>
                  <a:cubicBezTo>
                    <a:pt x="98" y="41"/>
                    <a:pt x="98" y="41"/>
                    <a:pt x="98" y="41"/>
                  </a:cubicBezTo>
                  <a:cubicBezTo>
                    <a:pt x="96" y="41"/>
                    <a:pt x="96" y="41"/>
                    <a:pt x="96" y="41"/>
                  </a:cubicBezTo>
                  <a:lnTo>
                    <a:pt x="96" y="33"/>
                  </a:lnTo>
                  <a:close/>
                  <a:moveTo>
                    <a:pt x="101" y="48"/>
                  </a:moveTo>
                  <a:cubicBezTo>
                    <a:pt x="101" y="48"/>
                    <a:pt x="101" y="48"/>
                    <a:pt x="101" y="48"/>
                  </a:cubicBezTo>
                  <a:cubicBezTo>
                    <a:pt x="96" y="48"/>
                    <a:pt x="96" y="48"/>
                    <a:pt x="96" y="48"/>
                  </a:cubicBezTo>
                  <a:cubicBezTo>
                    <a:pt x="96" y="41"/>
                    <a:pt x="96" y="41"/>
                    <a:pt x="96" y="41"/>
                  </a:cubicBezTo>
                  <a:cubicBezTo>
                    <a:pt x="98" y="41"/>
                    <a:pt x="98" y="41"/>
                    <a:pt x="98" y="41"/>
                  </a:cubicBezTo>
                  <a:cubicBezTo>
                    <a:pt x="98" y="48"/>
                    <a:pt x="98" y="48"/>
                    <a:pt x="98" y="48"/>
                  </a:cubicBezTo>
                  <a:cubicBezTo>
                    <a:pt x="99" y="48"/>
                    <a:pt x="99" y="48"/>
                    <a:pt x="99" y="48"/>
                  </a:cubicBezTo>
                  <a:cubicBezTo>
                    <a:pt x="99" y="41"/>
                    <a:pt x="99" y="41"/>
                    <a:pt x="99" y="41"/>
                  </a:cubicBezTo>
                  <a:cubicBezTo>
                    <a:pt x="101" y="41"/>
                    <a:pt x="101" y="41"/>
                    <a:pt x="101" y="41"/>
                  </a:cubicBezTo>
                  <a:lnTo>
                    <a:pt x="101" y="48"/>
                  </a:lnTo>
                  <a:close/>
                  <a:moveTo>
                    <a:pt x="101" y="41"/>
                  </a:moveTo>
                  <a:cubicBezTo>
                    <a:pt x="101" y="41"/>
                    <a:pt x="101" y="41"/>
                    <a:pt x="101" y="41"/>
                  </a:cubicBezTo>
                  <a:cubicBezTo>
                    <a:pt x="99" y="41"/>
                    <a:pt x="99" y="41"/>
                    <a:pt x="99" y="41"/>
                  </a:cubicBezTo>
                  <a:cubicBezTo>
                    <a:pt x="99" y="34"/>
                    <a:pt x="99" y="34"/>
                    <a:pt x="99" y="34"/>
                  </a:cubicBezTo>
                  <a:cubicBezTo>
                    <a:pt x="101" y="34"/>
                    <a:pt x="101" y="34"/>
                    <a:pt x="101" y="34"/>
                  </a:cubicBezTo>
                  <a:lnTo>
                    <a:pt x="101" y="41"/>
                  </a:lnTo>
                  <a:close/>
                  <a:moveTo>
                    <a:pt x="103" y="48"/>
                  </a:moveTo>
                  <a:cubicBezTo>
                    <a:pt x="103" y="48"/>
                    <a:pt x="103" y="48"/>
                    <a:pt x="103" y="48"/>
                  </a:cubicBezTo>
                  <a:cubicBezTo>
                    <a:pt x="101" y="48"/>
                    <a:pt x="101" y="48"/>
                    <a:pt x="101" y="48"/>
                  </a:cubicBezTo>
                  <a:cubicBezTo>
                    <a:pt x="101" y="41"/>
                    <a:pt x="101" y="41"/>
                    <a:pt x="101" y="41"/>
                  </a:cubicBezTo>
                  <a:cubicBezTo>
                    <a:pt x="103" y="41"/>
                    <a:pt x="103" y="41"/>
                    <a:pt x="103" y="41"/>
                  </a:cubicBezTo>
                  <a:lnTo>
                    <a:pt x="103" y="48"/>
                  </a:lnTo>
                  <a:close/>
                  <a:moveTo>
                    <a:pt x="103" y="41"/>
                  </a:moveTo>
                  <a:cubicBezTo>
                    <a:pt x="103" y="41"/>
                    <a:pt x="103" y="41"/>
                    <a:pt x="103" y="41"/>
                  </a:cubicBezTo>
                  <a:cubicBezTo>
                    <a:pt x="101" y="41"/>
                    <a:pt x="101" y="41"/>
                    <a:pt x="101" y="41"/>
                  </a:cubicBezTo>
                  <a:cubicBezTo>
                    <a:pt x="101" y="34"/>
                    <a:pt x="101" y="34"/>
                    <a:pt x="101" y="34"/>
                  </a:cubicBezTo>
                  <a:cubicBezTo>
                    <a:pt x="103" y="34"/>
                    <a:pt x="103" y="34"/>
                    <a:pt x="103" y="34"/>
                  </a:cubicBezTo>
                  <a:lnTo>
                    <a:pt x="103" y="41"/>
                  </a:lnTo>
                  <a:close/>
                  <a:moveTo>
                    <a:pt x="105" y="48"/>
                  </a:moveTo>
                  <a:cubicBezTo>
                    <a:pt x="105" y="48"/>
                    <a:pt x="105" y="48"/>
                    <a:pt x="105" y="48"/>
                  </a:cubicBezTo>
                  <a:cubicBezTo>
                    <a:pt x="103" y="48"/>
                    <a:pt x="103" y="48"/>
                    <a:pt x="103" y="48"/>
                  </a:cubicBezTo>
                  <a:cubicBezTo>
                    <a:pt x="103" y="41"/>
                    <a:pt x="103" y="41"/>
                    <a:pt x="103" y="41"/>
                  </a:cubicBezTo>
                  <a:cubicBezTo>
                    <a:pt x="105" y="41"/>
                    <a:pt x="105" y="41"/>
                    <a:pt x="105" y="41"/>
                  </a:cubicBezTo>
                  <a:lnTo>
                    <a:pt x="105" y="48"/>
                  </a:lnTo>
                  <a:close/>
                  <a:moveTo>
                    <a:pt x="105" y="41"/>
                  </a:moveTo>
                  <a:cubicBezTo>
                    <a:pt x="105" y="41"/>
                    <a:pt x="105" y="41"/>
                    <a:pt x="105" y="41"/>
                  </a:cubicBezTo>
                  <a:cubicBezTo>
                    <a:pt x="103" y="41"/>
                    <a:pt x="103" y="41"/>
                    <a:pt x="103" y="41"/>
                  </a:cubicBezTo>
                  <a:cubicBezTo>
                    <a:pt x="103" y="34"/>
                    <a:pt x="103" y="34"/>
                    <a:pt x="103" y="34"/>
                  </a:cubicBezTo>
                  <a:cubicBezTo>
                    <a:pt x="105" y="34"/>
                    <a:pt x="105" y="34"/>
                    <a:pt x="105" y="34"/>
                  </a:cubicBezTo>
                  <a:lnTo>
                    <a:pt x="105" y="41"/>
                  </a:lnTo>
                  <a:close/>
                  <a:moveTo>
                    <a:pt x="107" y="48"/>
                  </a:moveTo>
                  <a:cubicBezTo>
                    <a:pt x="107" y="48"/>
                    <a:pt x="107" y="48"/>
                    <a:pt x="107" y="48"/>
                  </a:cubicBezTo>
                  <a:cubicBezTo>
                    <a:pt x="105" y="48"/>
                    <a:pt x="105" y="48"/>
                    <a:pt x="105" y="48"/>
                  </a:cubicBezTo>
                  <a:cubicBezTo>
                    <a:pt x="105" y="41"/>
                    <a:pt x="105" y="41"/>
                    <a:pt x="105" y="41"/>
                  </a:cubicBezTo>
                  <a:cubicBezTo>
                    <a:pt x="107" y="41"/>
                    <a:pt x="107" y="41"/>
                    <a:pt x="107" y="41"/>
                  </a:cubicBezTo>
                  <a:lnTo>
                    <a:pt x="107" y="48"/>
                  </a:lnTo>
                  <a:close/>
                  <a:moveTo>
                    <a:pt x="107" y="41"/>
                  </a:moveTo>
                  <a:cubicBezTo>
                    <a:pt x="107" y="41"/>
                    <a:pt x="107" y="41"/>
                    <a:pt x="107" y="41"/>
                  </a:cubicBezTo>
                  <a:cubicBezTo>
                    <a:pt x="105" y="41"/>
                    <a:pt x="105" y="41"/>
                    <a:pt x="105" y="41"/>
                  </a:cubicBezTo>
                  <a:cubicBezTo>
                    <a:pt x="105" y="34"/>
                    <a:pt x="105" y="34"/>
                    <a:pt x="105" y="34"/>
                  </a:cubicBezTo>
                  <a:cubicBezTo>
                    <a:pt x="107" y="34"/>
                    <a:pt x="107" y="34"/>
                    <a:pt x="107" y="34"/>
                  </a:cubicBezTo>
                  <a:lnTo>
                    <a:pt x="107" y="41"/>
                  </a:lnTo>
                  <a:close/>
                  <a:moveTo>
                    <a:pt x="109" y="48"/>
                  </a:moveTo>
                  <a:cubicBezTo>
                    <a:pt x="109" y="48"/>
                    <a:pt x="109" y="48"/>
                    <a:pt x="109" y="48"/>
                  </a:cubicBezTo>
                  <a:cubicBezTo>
                    <a:pt x="107" y="48"/>
                    <a:pt x="107" y="48"/>
                    <a:pt x="107" y="48"/>
                  </a:cubicBezTo>
                  <a:cubicBezTo>
                    <a:pt x="107" y="41"/>
                    <a:pt x="107" y="41"/>
                    <a:pt x="107" y="41"/>
                  </a:cubicBezTo>
                  <a:cubicBezTo>
                    <a:pt x="109" y="41"/>
                    <a:pt x="109" y="41"/>
                    <a:pt x="109" y="41"/>
                  </a:cubicBezTo>
                  <a:lnTo>
                    <a:pt x="109" y="48"/>
                  </a:lnTo>
                  <a:close/>
                  <a:moveTo>
                    <a:pt x="109" y="41"/>
                  </a:moveTo>
                  <a:cubicBezTo>
                    <a:pt x="109" y="41"/>
                    <a:pt x="109" y="41"/>
                    <a:pt x="109" y="41"/>
                  </a:cubicBezTo>
                  <a:cubicBezTo>
                    <a:pt x="107" y="41"/>
                    <a:pt x="107" y="41"/>
                    <a:pt x="107" y="41"/>
                  </a:cubicBezTo>
                  <a:cubicBezTo>
                    <a:pt x="107" y="34"/>
                    <a:pt x="107" y="34"/>
                    <a:pt x="107" y="34"/>
                  </a:cubicBezTo>
                  <a:cubicBezTo>
                    <a:pt x="109" y="34"/>
                    <a:pt x="109" y="34"/>
                    <a:pt x="109" y="34"/>
                  </a:cubicBezTo>
                  <a:lnTo>
                    <a:pt x="109" y="41"/>
                  </a:lnTo>
                  <a:close/>
                  <a:moveTo>
                    <a:pt x="112" y="48"/>
                  </a:moveTo>
                  <a:cubicBezTo>
                    <a:pt x="112" y="48"/>
                    <a:pt x="112" y="48"/>
                    <a:pt x="112" y="48"/>
                  </a:cubicBezTo>
                  <a:cubicBezTo>
                    <a:pt x="110" y="48"/>
                    <a:pt x="110" y="48"/>
                    <a:pt x="110" y="48"/>
                  </a:cubicBezTo>
                  <a:cubicBezTo>
                    <a:pt x="110" y="48"/>
                    <a:pt x="110" y="48"/>
                    <a:pt x="110" y="48"/>
                  </a:cubicBezTo>
                  <a:cubicBezTo>
                    <a:pt x="112" y="48"/>
                    <a:pt x="112" y="48"/>
                    <a:pt x="112" y="48"/>
                  </a:cubicBezTo>
                  <a:close/>
                  <a:moveTo>
                    <a:pt x="112" y="48"/>
                  </a:moveTo>
                  <a:cubicBezTo>
                    <a:pt x="112" y="48"/>
                    <a:pt x="112" y="48"/>
                    <a:pt x="112" y="48"/>
                  </a:cubicBezTo>
                  <a:cubicBezTo>
                    <a:pt x="110" y="48"/>
                    <a:pt x="110" y="48"/>
                    <a:pt x="110" y="48"/>
                  </a:cubicBezTo>
                  <a:cubicBezTo>
                    <a:pt x="110" y="41"/>
                    <a:pt x="110" y="41"/>
                    <a:pt x="110" y="41"/>
                  </a:cubicBezTo>
                  <a:cubicBezTo>
                    <a:pt x="112" y="41"/>
                    <a:pt x="112" y="41"/>
                    <a:pt x="112" y="41"/>
                  </a:cubicBezTo>
                  <a:lnTo>
                    <a:pt x="112" y="48"/>
                  </a:lnTo>
                  <a:close/>
                  <a:moveTo>
                    <a:pt x="112" y="41"/>
                  </a:moveTo>
                  <a:cubicBezTo>
                    <a:pt x="112" y="41"/>
                    <a:pt x="112" y="41"/>
                    <a:pt x="112" y="41"/>
                  </a:cubicBezTo>
                  <a:cubicBezTo>
                    <a:pt x="110" y="41"/>
                    <a:pt x="110" y="41"/>
                    <a:pt x="110" y="41"/>
                  </a:cubicBezTo>
                  <a:cubicBezTo>
                    <a:pt x="110" y="34"/>
                    <a:pt x="110" y="34"/>
                    <a:pt x="110" y="34"/>
                  </a:cubicBezTo>
                  <a:cubicBezTo>
                    <a:pt x="112" y="34"/>
                    <a:pt x="112" y="34"/>
                    <a:pt x="112" y="34"/>
                  </a:cubicBezTo>
                  <a:lnTo>
                    <a:pt x="112" y="41"/>
                  </a:lnTo>
                  <a:close/>
                  <a:moveTo>
                    <a:pt x="114" y="48"/>
                  </a:moveTo>
                  <a:cubicBezTo>
                    <a:pt x="114" y="48"/>
                    <a:pt x="114" y="48"/>
                    <a:pt x="114" y="48"/>
                  </a:cubicBezTo>
                  <a:cubicBezTo>
                    <a:pt x="112" y="48"/>
                    <a:pt x="112" y="48"/>
                    <a:pt x="112" y="48"/>
                  </a:cubicBezTo>
                  <a:cubicBezTo>
                    <a:pt x="112" y="48"/>
                    <a:pt x="112" y="48"/>
                    <a:pt x="112" y="48"/>
                  </a:cubicBezTo>
                  <a:cubicBezTo>
                    <a:pt x="114" y="48"/>
                    <a:pt x="114" y="48"/>
                    <a:pt x="114" y="48"/>
                  </a:cubicBezTo>
                  <a:close/>
                  <a:moveTo>
                    <a:pt x="114" y="48"/>
                  </a:moveTo>
                  <a:cubicBezTo>
                    <a:pt x="114" y="48"/>
                    <a:pt x="114" y="48"/>
                    <a:pt x="114" y="48"/>
                  </a:cubicBezTo>
                  <a:cubicBezTo>
                    <a:pt x="112" y="48"/>
                    <a:pt x="112" y="48"/>
                    <a:pt x="112" y="48"/>
                  </a:cubicBezTo>
                  <a:cubicBezTo>
                    <a:pt x="112" y="41"/>
                    <a:pt x="112" y="41"/>
                    <a:pt x="112" y="41"/>
                  </a:cubicBezTo>
                  <a:cubicBezTo>
                    <a:pt x="114" y="41"/>
                    <a:pt x="114" y="41"/>
                    <a:pt x="114" y="41"/>
                  </a:cubicBezTo>
                  <a:lnTo>
                    <a:pt x="114" y="48"/>
                  </a:lnTo>
                  <a:close/>
                  <a:moveTo>
                    <a:pt x="114" y="41"/>
                  </a:moveTo>
                  <a:cubicBezTo>
                    <a:pt x="114" y="41"/>
                    <a:pt x="114" y="41"/>
                    <a:pt x="114" y="41"/>
                  </a:cubicBezTo>
                  <a:cubicBezTo>
                    <a:pt x="112" y="41"/>
                    <a:pt x="112" y="41"/>
                    <a:pt x="112" y="41"/>
                  </a:cubicBezTo>
                  <a:cubicBezTo>
                    <a:pt x="112" y="34"/>
                    <a:pt x="112" y="34"/>
                    <a:pt x="112" y="34"/>
                  </a:cubicBezTo>
                  <a:cubicBezTo>
                    <a:pt x="114" y="34"/>
                    <a:pt x="114" y="34"/>
                    <a:pt x="114" y="34"/>
                  </a:cubicBezTo>
                  <a:lnTo>
                    <a:pt x="114" y="41"/>
                  </a:lnTo>
                  <a:close/>
                  <a:moveTo>
                    <a:pt x="116" y="48"/>
                  </a:moveTo>
                  <a:cubicBezTo>
                    <a:pt x="116" y="48"/>
                    <a:pt x="116" y="48"/>
                    <a:pt x="116" y="48"/>
                  </a:cubicBezTo>
                  <a:cubicBezTo>
                    <a:pt x="114" y="48"/>
                    <a:pt x="114" y="48"/>
                    <a:pt x="114" y="48"/>
                  </a:cubicBezTo>
                  <a:cubicBezTo>
                    <a:pt x="114" y="48"/>
                    <a:pt x="114" y="48"/>
                    <a:pt x="114" y="48"/>
                  </a:cubicBezTo>
                  <a:cubicBezTo>
                    <a:pt x="116" y="48"/>
                    <a:pt x="116" y="48"/>
                    <a:pt x="116" y="48"/>
                  </a:cubicBezTo>
                  <a:close/>
                  <a:moveTo>
                    <a:pt x="116" y="48"/>
                  </a:moveTo>
                  <a:cubicBezTo>
                    <a:pt x="116" y="48"/>
                    <a:pt x="116" y="48"/>
                    <a:pt x="116" y="48"/>
                  </a:cubicBezTo>
                  <a:cubicBezTo>
                    <a:pt x="114" y="48"/>
                    <a:pt x="114" y="48"/>
                    <a:pt x="114" y="48"/>
                  </a:cubicBezTo>
                  <a:cubicBezTo>
                    <a:pt x="114" y="41"/>
                    <a:pt x="114" y="41"/>
                    <a:pt x="114" y="41"/>
                  </a:cubicBezTo>
                  <a:cubicBezTo>
                    <a:pt x="116" y="41"/>
                    <a:pt x="116" y="41"/>
                    <a:pt x="116" y="41"/>
                  </a:cubicBezTo>
                  <a:lnTo>
                    <a:pt x="116" y="48"/>
                  </a:lnTo>
                  <a:close/>
                  <a:moveTo>
                    <a:pt x="116" y="41"/>
                  </a:moveTo>
                  <a:cubicBezTo>
                    <a:pt x="116" y="41"/>
                    <a:pt x="116" y="41"/>
                    <a:pt x="116" y="41"/>
                  </a:cubicBezTo>
                  <a:cubicBezTo>
                    <a:pt x="114" y="41"/>
                    <a:pt x="114" y="41"/>
                    <a:pt x="114" y="41"/>
                  </a:cubicBezTo>
                  <a:cubicBezTo>
                    <a:pt x="114" y="34"/>
                    <a:pt x="114" y="34"/>
                    <a:pt x="114" y="34"/>
                  </a:cubicBezTo>
                  <a:cubicBezTo>
                    <a:pt x="116" y="34"/>
                    <a:pt x="116" y="34"/>
                    <a:pt x="116" y="34"/>
                  </a:cubicBezTo>
                  <a:lnTo>
                    <a:pt x="116" y="41"/>
                  </a:lnTo>
                  <a:close/>
                  <a:moveTo>
                    <a:pt x="117" y="48"/>
                  </a:moveTo>
                  <a:cubicBezTo>
                    <a:pt x="117" y="48"/>
                    <a:pt x="117" y="48"/>
                    <a:pt x="117" y="48"/>
                  </a:cubicBezTo>
                  <a:cubicBezTo>
                    <a:pt x="116" y="48"/>
                    <a:pt x="116" y="48"/>
                    <a:pt x="116" y="48"/>
                  </a:cubicBezTo>
                  <a:cubicBezTo>
                    <a:pt x="116" y="48"/>
                    <a:pt x="116" y="48"/>
                    <a:pt x="116" y="48"/>
                  </a:cubicBezTo>
                  <a:cubicBezTo>
                    <a:pt x="117" y="48"/>
                    <a:pt x="117" y="48"/>
                    <a:pt x="117" y="48"/>
                  </a:cubicBezTo>
                  <a:close/>
                  <a:moveTo>
                    <a:pt x="117" y="48"/>
                  </a:moveTo>
                  <a:cubicBezTo>
                    <a:pt x="117" y="48"/>
                    <a:pt x="117" y="48"/>
                    <a:pt x="117" y="48"/>
                  </a:cubicBezTo>
                  <a:cubicBezTo>
                    <a:pt x="116" y="48"/>
                    <a:pt x="116" y="48"/>
                    <a:pt x="116" y="48"/>
                  </a:cubicBezTo>
                  <a:cubicBezTo>
                    <a:pt x="116" y="41"/>
                    <a:pt x="116" y="41"/>
                    <a:pt x="116" y="41"/>
                  </a:cubicBezTo>
                  <a:cubicBezTo>
                    <a:pt x="117" y="41"/>
                    <a:pt x="117" y="41"/>
                    <a:pt x="117" y="41"/>
                  </a:cubicBezTo>
                  <a:lnTo>
                    <a:pt x="117" y="48"/>
                  </a:lnTo>
                  <a:close/>
                  <a:moveTo>
                    <a:pt x="117" y="34"/>
                  </a:moveTo>
                  <a:cubicBezTo>
                    <a:pt x="117" y="34"/>
                    <a:pt x="117" y="34"/>
                    <a:pt x="117" y="34"/>
                  </a:cubicBezTo>
                  <a:cubicBezTo>
                    <a:pt x="117" y="41"/>
                    <a:pt x="117" y="41"/>
                    <a:pt x="117" y="41"/>
                  </a:cubicBezTo>
                  <a:cubicBezTo>
                    <a:pt x="116" y="41"/>
                    <a:pt x="116" y="41"/>
                    <a:pt x="116" y="41"/>
                  </a:cubicBezTo>
                  <a:cubicBezTo>
                    <a:pt x="116" y="34"/>
                    <a:pt x="116" y="34"/>
                    <a:pt x="116" y="34"/>
                  </a:cubicBezTo>
                  <a:cubicBezTo>
                    <a:pt x="117" y="34"/>
                    <a:pt x="117" y="34"/>
                    <a:pt x="117" y="34"/>
                  </a:cubicBezTo>
                  <a:close/>
                  <a:moveTo>
                    <a:pt x="119" y="48"/>
                  </a:moveTo>
                  <a:cubicBezTo>
                    <a:pt x="119" y="48"/>
                    <a:pt x="119" y="48"/>
                    <a:pt x="119" y="48"/>
                  </a:cubicBezTo>
                  <a:cubicBezTo>
                    <a:pt x="117" y="48"/>
                    <a:pt x="117" y="48"/>
                    <a:pt x="117" y="48"/>
                  </a:cubicBezTo>
                  <a:cubicBezTo>
                    <a:pt x="117" y="48"/>
                    <a:pt x="117" y="48"/>
                    <a:pt x="117" y="48"/>
                  </a:cubicBezTo>
                  <a:cubicBezTo>
                    <a:pt x="119" y="48"/>
                    <a:pt x="119" y="48"/>
                    <a:pt x="119" y="48"/>
                  </a:cubicBezTo>
                  <a:close/>
                  <a:moveTo>
                    <a:pt x="119" y="48"/>
                  </a:moveTo>
                  <a:cubicBezTo>
                    <a:pt x="119" y="48"/>
                    <a:pt x="119" y="48"/>
                    <a:pt x="119" y="48"/>
                  </a:cubicBezTo>
                  <a:cubicBezTo>
                    <a:pt x="117" y="48"/>
                    <a:pt x="117" y="48"/>
                    <a:pt x="117" y="48"/>
                  </a:cubicBezTo>
                  <a:cubicBezTo>
                    <a:pt x="117" y="41"/>
                    <a:pt x="117" y="41"/>
                    <a:pt x="117" y="41"/>
                  </a:cubicBezTo>
                  <a:cubicBezTo>
                    <a:pt x="119" y="41"/>
                    <a:pt x="119" y="41"/>
                    <a:pt x="119" y="41"/>
                  </a:cubicBezTo>
                  <a:lnTo>
                    <a:pt x="119" y="48"/>
                  </a:lnTo>
                  <a:close/>
                  <a:moveTo>
                    <a:pt x="119" y="41"/>
                  </a:moveTo>
                  <a:cubicBezTo>
                    <a:pt x="119" y="41"/>
                    <a:pt x="119" y="41"/>
                    <a:pt x="119" y="41"/>
                  </a:cubicBezTo>
                  <a:cubicBezTo>
                    <a:pt x="117" y="41"/>
                    <a:pt x="117" y="41"/>
                    <a:pt x="117" y="41"/>
                  </a:cubicBezTo>
                  <a:cubicBezTo>
                    <a:pt x="117" y="34"/>
                    <a:pt x="117" y="34"/>
                    <a:pt x="117" y="34"/>
                  </a:cubicBezTo>
                  <a:cubicBezTo>
                    <a:pt x="119" y="34"/>
                    <a:pt x="119" y="34"/>
                    <a:pt x="119" y="34"/>
                  </a:cubicBezTo>
                  <a:cubicBezTo>
                    <a:pt x="119" y="34"/>
                    <a:pt x="119" y="34"/>
                    <a:pt x="119" y="34"/>
                  </a:cubicBezTo>
                  <a:lnTo>
                    <a:pt x="119" y="41"/>
                  </a:lnTo>
                  <a:close/>
                  <a:moveTo>
                    <a:pt x="120" y="48"/>
                  </a:moveTo>
                  <a:cubicBezTo>
                    <a:pt x="120" y="48"/>
                    <a:pt x="120" y="48"/>
                    <a:pt x="120" y="48"/>
                  </a:cubicBezTo>
                  <a:cubicBezTo>
                    <a:pt x="119" y="48"/>
                    <a:pt x="119" y="48"/>
                    <a:pt x="119" y="48"/>
                  </a:cubicBezTo>
                  <a:cubicBezTo>
                    <a:pt x="119" y="48"/>
                    <a:pt x="119" y="48"/>
                    <a:pt x="119" y="48"/>
                  </a:cubicBezTo>
                  <a:cubicBezTo>
                    <a:pt x="120" y="48"/>
                    <a:pt x="120" y="48"/>
                    <a:pt x="120" y="48"/>
                  </a:cubicBezTo>
                  <a:close/>
                  <a:moveTo>
                    <a:pt x="120" y="48"/>
                  </a:moveTo>
                  <a:cubicBezTo>
                    <a:pt x="120" y="48"/>
                    <a:pt x="120" y="48"/>
                    <a:pt x="120" y="48"/>
                  </a:cubicBezTo>
                  <a:cubicBezTo>
                    <a:pt x="119" y="48"/>
                    <a:pt x="119" y="48"/>
                    <a:pt x="119" y="48"/>
                  </a:cubicBezTo>
                  <a:cubicBezTo>
                    <a:pt x="119" y="41"/>
                    <a:pt x="119" y="41"/>
                    <a:pt x="119" y="41"/>
                  </a:cubicBezTo>
                  <a:cubicBezTo>
                    <a:pt x="120" y="41"/>
                    <a:pt x="120" y="41"/>
                    <a:pt x="120" y="41"/>
                  </a:cubicBezTo>
                  <a:lnTo>
                    <a:pt x="120" y="48"/>
                  </a:lnTo>
                  <a:close/>
                  <a:moveTo>
                    <a:pt x="143" y="18"/>
                  </a:moveTo>
                  <a:cubicBezTo>
                    <a:pt x="143" y="18"/>
                    <a:pt x="143" y="18"/>
                    <a:pt x="143" y="18"/>
                  </a:cubicBezTo>
                  <a:cubicBezTo>
                    <a:pt x="145" y="18"/>
                    <a:pt x="145" y="18"/>
                    <a:pt x="145" y="18"/>
                  </a:cubicBezTo>
                  <a:cubicBezTo>
                    <a:pt x="145" y="19"/>
                    <a:pt x="145" y="19"/>
                    <a:pt x="145" y="19"/>
                  </a:cubicBezTo>
                  <a:cubicBezTo>
                    <a:pt x="145" y="19"/>
                    <a:pt x="146" y="19"/>
                    <a:pt x="146" y="19"/>
                  </a:cubicBezTo>
                  <a:cubicBezTo>
                    <a:pt x="146" y="19"/>
                    <a:pt x="146" y="19"/>
                    <a:pt x="146" y="19"/>
                  </a:cubicBezTo>
                  <a:cubicBezTo>
                    <a:pt x="147" y="19"/>
                    <a:pt x="147" y="19"/>
                    <a:pt x="147" y="19"/>
                  </a:cubicBezTo>
                  <a:cubicBezTo>
                    <a:pt x="147" y="19"/>
                    <a:pt x="147" y="19"/>
                    <a:pt x="147" y="19"/>
                  </a:cubicBezTo>
                  <a:cubicBezTo>
                    <a:pt x="152" y="20"/>
                    <a:pt x="153" y="21"/>
                    <a:pt x="153" y="21"/>
                  </a:cubicBezTo>
                  <a:cubicBezTo>
                    <a:pt x="153" y="29"/>
                    <a:pt x="153" y="29"/>
                    <a:pt x="153" y="29"/>
                  </a:cubicBezTo>
                  <a:cubicBezTo>
                    <a:pt x="153" y="29"/>
                    <a:pt x="153" y="29"/>
                    <a:pt x="153" y="29"/>
                  </a:cubicBezTo>
                  <a:cubicBezTo>
                    <a:pt x="153" y="21"/>
                    <a:pt x="153" y="21"/>
                    <a:pt x="153" y="21"/>
                  </a:cubicBezTo>
                  <a:cubicBezTo>
                    <a:pt x="153" y="21"/>
                    <a:pt x="150" y="20"/>
                    <a:pt x="146" y="20"/>
                  </a:cubicBezTo>
                  <a:cubicBezTo>
                    <a:pt x="143" y="20"/>
                    <a:pt x="140" y="21"/>
                    <a:pt x="140" y="21"/>
                  </a:cubicBezTo>
                  <a:cubicBezTo>
                    <a:pt x="139" y="29"/>
                    <a:pt x="139" y="29"/>
                    <a:pt x="139" y="29"/>
                  </a:cubicBezTo>
                  <a:cubicBezTo>
                    <a:pt x="139" y="29"/>
                    <a:pt x="139" y="29"/>
                    <a:pt x="139" y="29"/>
                  </a:cubicBezTo>
                  <a:cubicBezTo>
                    <a:pt x="140" y="21"/>
                    <a:pt x="140" y="21"/>
                    <a:pt x="140" y="21"/>
                  </a:cubicBezTo>
                  <a:cubicBezTo>
                    <a:pt x="140" y="21"/>
                    <a:pt x="141" y="20"/>
                    <a:pt x="143" y="20"/>
                  </a:cubicBezTo>
                  <a:lnTo>
                    <a:pt x="143" y="18"/>
                  </a:lnTo>
                  <a:close/>
                  <a:moveTo>
                    <a:pt x="142" y="31"/>
                  </a:moveTo>
                  <a:cubicBezTo>
                    <a:pt x="142" y="31"/>
                    <a:pt x="142" y="31"/>
                    <a:pt x="142" y="31"/>
                  </a:cubicBezTo>
                  <a:cubicBezTo>
                    <a:pt x="142" y="40"/>
                    <a:pt x="142" y="40"/>
                    <a:pt x="142" y="40"/>
                  </a:cubicBezTo>
                  <a:cubicBezTo>
                    <a:pt x="140" y="40"/>
                    <a:pt x="140" y="40"/>
                    <a:pt x="140" y="40"/>
                  </a:cubicBezTo>
                  <a:cubicBezTo>
                    <a:pt x="140" y="31"/>
                    <a:pt x="140" y="31"/>
                    <a:pt x="140" y="31"/>
                  </a:cubicBezTo>
                  <a:lnTo>
                    <a:pt x="142" y="31"/>
                  </a:lnTo>
                  <a:close/>
                  <a:moveTo>
                    <a:pt x="141" y="20"/>
                  </a:moveTo>
                  <a:cubicBezTo>
                    <a:pt x="141" y="20"/>
                    <a:pt x="141" y="20"/>
                    <a:pt x="141" y="20"/>
                  </a:cubicBezTo>
                  <a:cubicBezTo>
                    <a:pt x="141" y="18"/>
                    <a:pt x="141" y="18"/>
                    <a:pt x="141" y="18"/>
                  </a:cubicBezTo>
                  <a:cubicBezTo>
                    <a:pt x="141" y="20"/>
                    <a:pt x="141" y="20"/>
                    <a:pt x="141" y="20"/>
                  </a:cubicBezTo>
                  <a:close/>
                  <a:moveTo>
                    <a:pt x="140" y="15"/>
                  </a:moveTo>
                  <a:cubicBezTo>
                    <a:pt x="140" y="15"/>
                    <a:pt x="140" y="15"/>
                    <a:pt x="140" y="15"/>
                  </a:cubicBezTo>
                  <a:cubicBezTo>
                    <a:pt x="141" y="15"/>
                    <a:pt x="141" y="15"/>
                    <a:pt x="141" y="15"/>
                  </a:cubicBezTo>
                  <a:cubicBezTo>
                    <a:pt x="141" y="17"/>
                    <a:pt x="141" y="17"/>
                    <a:pt x="141" y="17"/>
                  </a:cubicBezTo>
                  <a:cubicBezTo>
                    <a:pt x="140" y="17"/>
                    <a:pt x="140" y="17"/>
                    <a:pt x="140" y="17"/>
                  </a:cubicBezTo>
                  <a:lnTo>
                    <a:pt x="140" y="15"/>
                  </a:lnTo>
                  <a:close/>
                  <a:moveTo>
                    <a:pt x="129" y="21"/>
                  </a:moveTo>
                  <a:cubicBezTo>
                    <a:pt x="129" y="21"/>
                    <a:pt x="129" y="21"/>
                    <a:pt x="129" y="21"/>
                  </a:cubicBezTo>
                  <a:cubicBezTo>
                    <a:pt x="129" y="19"/>
                    <a:pt x="129" y="19"/>
                    <a:pt x="129" y="19"/>
                  </a:cubicBezTo>
                  <a:cubicBezTo>
                    <a:pt x="131" y="19"/>
                    <a:pt x="131" y="19"/>
                    <a:pt x="131" y="19"/>
                  </a:cubicBezTo>
                  <a:cubicBezTo>
                    <a:pt x="131" y="20"/>
                    <a:pt x="131" y="20"/>
                    <a:pt x="131" y="20"/>
                  </a:cubicBezTo>
                  <a:cubicBezTo>
                    <a:pt x="132" y="19"/>
                    <a:pt x="133" y="19"/>
                    <a:pt x="134" y="19"/>
                  </a:cubicBezTo>
                  <a:cubicBezTo>
                    <a:pt x="134" y="17"/>
                    <a:pt x="134" y="17"/>
                    <a:pt x="134" y="17"/>
                  </a:cubicBezTo>
                  <a:cubicBezTo>
                    <a:pt x="135" y="17"/>
                    <a:pt x="135" y="17"/>
                    <a:pt x="135" y="17"/>
                  </a:cubicBezTo>
                  <a:cubicBezTo>
                    <a:pt x="135" y="18"/>
                    <a:pt x="135" y="18"/>
                    <a:pt x="135" y="18"/>
                  </a:cubicBezTo>
                  <a:cubicBezTo>
                    <a:pt x="139" y="18"/>
                    <a:pt x="141" y="18"/>
                    <a:pt x="141" y="18"/>
                  </a:cubicBezTo>
                  <a:cubicBezTo>
                    <a:pt x="141" y="18"/>
                    <a:pt x="137" y="18"/>
                    <a:pt x="133" y="19"/>
                  </a:cubicBezTo>
                  <a:cubicBezTo>
                    <a:pt x="129" y="21"/>
                    <a:pt x="129" y="22"/>
                    <a:pt x="129" y="22"/>
                  </a:cubicBezTo>
                  <a:cubicBezTo>
                    <a:pt x="127" y="31"/>
                    <a:pt x="127" y="31"/>
                    <a:pt x="127" y="31"/>
                  </a:cubicBezTo>
                  <a:cubicBezTo>
                    <a:pt x="128" y="22"/>
                    <a:pt x="128" y="22"/>
                    <a:pt x="128" y="22"/>
                  </a:cubicBezTo>
                  <a:cubicBezTo>
                    <a:pt x="127" y="22"/>
                    <a:pt x="127" y="22"/>
                    <a:pt x="127" y="22"/>
                  </a:cubicBezTo>
                  <a:cubicBezTo>
                    <a:pt x="127" y="20"/>
                    <a:pt x="127" y="20"/>
                    <a:pt x="127" y="20"/>
                  </a:cubicBezTo>
                  <a:cubicBezTo>
                    <a:pt x="128" y="20"/>
                    <a:pt x="128" y="20"/>
                    <a:pt x="128" y="20"/>
                  </a:cubicBezTo>
                  <a:cubicBezTo>
                    <a:pt x="128" y="22"/>
                    <a:pt x="128" y="22"/>
                    <a:pt x="128" y="22"/>
                  </a:cubicBezTo>
                  <a:cubicBezTo>
                    <a:pt x="128" y="21"/>
                    <a:pt x="129" y="21"/>
                    <a:pt x="129" y="21"/>
                  </a:cubicBezTo>
                  <a:close/>
                  <a:moveTo>
                    <a:pt x="137" y="31"/>
                  </a:moveTo>
                  <a:cubicBezTo>
                    <a:pt x="137" y="31"/>
                    <a:pt x="137" y="31"/>
                    <a:pt x="137" y="31"/>
                  </a:cubicBezTo>
                  <a:cubicBezTo>
                    <a:pt x="137" y="32"/>
                    <a:pt x="137" y="32"/>
                    <a:pt x="137" y="32"/>
                  </a:cubicBezTo>
                  <a:cubicBezTo>
                    <a:pt x="136" y="32"/>
                    <a:pt x="136" y="32"/>
                    <a:pt x="135" y="32"/>
                  </a:cubicBezTo>
                  <a:cubicBezTo>
                    <a:pt x="135" y="32"/>
                    <a:pt x="135" y="32"/>
                    <a:pt x="135" y="32"/>
                  </a:cubicBezTo>
                  <a:lnTo>
                    <a:pt x="137" y="31"/>
                  </a:lnTo>
                  <a:close/>
                  <a:moveTo>
                    <a:pt x="135" y="32"/>
                  </a:moveTo>
                  <a:cubicBezTo>
                    <a:pt x="135" y="32"/>
                    <a:pt x="135" y="32"/>
                    <a:pt x="135" y="32"/>
                  </a:cubicBezTo>
                  <a:cubicBezTo>
                    <a:pt x="135" y="32"/>
                    <a:pt x="135" y="32"/>
                    <a:pt x="135" y="32"/>
                  </a:cubicBezTo>
                  <a:cubicBezTo>
                    <a:pt x="135" y="33"/>
                    <a:pt x="134" y="33"/>
                    <a:pt x="134" y="33"/>
                  </a:cubicBezTo>
                  <a:cubicBezTo>
                    <a:pt x="134" y="32"/>
                    <a:pt x="134" y="32"/>
                    <a:pt x="134" y="32"/>
                  </a:cubicBezTo>
                  <a:lnTo>
                    <a:pt x="135" y="32"/>
                  </a:lnTo>
                  <a:close/>
                  <a:moveTo>
                    <a:pt x="134" y="32"/>
                  </a:moveTo>
                  <a:cubicBezTo>
                    <a:pt x="134" y="32"/>
                    <a:pt x="134" y="32"/>
                    <a:pt x="134" y="32"/>
                  </a:cubicBezTo>
                  <a:cubicBezTo>
                    <a:pt x="134" y="33"/>
                    <a:pt x="134" y="33"/>
                    <a:pt x="134" y="33"/>
                  </a:cubicBezTo>
                  <a:cubicBezTo>
                    <a:pt x="133" y="33"/>
                    <a:pt x="133" y="33"/>
                    <a:pt x="133" y="33"/>
                  </a:cubicBezTo>
                  <a:cubicBezTo>
                    <a:pt x="133" y="33"/>
                    <a:pt x="133" y="33"/>
                    <a:pt x="132" y="33"/>
                  </a:cubicBezTo>
                  <a:cubicBezTo>
                    <a:pt x="132" y="32"/>
                    <a:pt x="132" y="32"/>
                    <a:pt x="132" y="32"/>
                  </a:cubicBezTo>
                  <a:lnTo>
                    <a:pt x="134" y="32"/>
                  </a:lnTo>
                  <a:close/>
                  <a:moveTo>
                    <a:pt x="131" y="32"/>
                  </a:moveTo>
                  <a:cubicBezTo>
                    <a:pt x="131" y="32"/>
                    <a:pt x="131" y="32"/>
                    <a:pt x="131" y="32"/>
                  </a:cubicBezTo>
                  <a:cubicBezTo>
                    <a:pt x="131" y="33"/>
                    <a:pt x="131" y="33"/>
                    <a:pt x="131" y="33"/>
                  </a:cubicBezTo>
                  <a:cubicBezTo>
                    <a:pt x="130" y="33"/>
                    <a:pt x="130" y="33"/>
                    <a:pt x="129" y="33"/>
                  </a:cubicBezTo>
                  <a:cubicBezTo>
                    <a:pt x="129" y="32"/>
                    <a:pt x="129" y="32"/>
                    <a:pt x="129" y="32"/>
                  </a:cubicBezTo>
                  <a:cubicBezTo>
                    <a:pt x="132" y="32"/>
                    <a:pt x="132" y="32"/>
                    <a:pt x="132" y="32"/>
                  </a:cubicBezTo>
                  <a:cubicBezTo>
                    <a:pt x="132" y="33"/>
                    <a:pt x="132" y="33"/>
                    <a:pt x="132" y="33"/>
                  </a:cubicBezTo>
                  <a:cubicBezTo>
                    <a:pt x="132" y="33"/>
                    <a:pt x="131" y="33"/>
                    <a:pt x="131" y="33"/>
                  </a:cubicBezTo>
                  <a:cubicBezTo>
                    <a:pt x="131" y="32"/>
                    <a:pt x="131" y="32"/>
                    <a:pt x="131" y="32"/>
                  </a:cubicBezTo>
                  <a:close/>
                  <a:moveTo>
                    <a:pt x="129" y="32"/>
                  </a:moveTo>
                  <a:cubicBezTo>
                    <a:pt x="129" y="32"/>
                    <a:pt x="129" y="32"/>
                    <a:pt x="129" y="32"/>
                  </a:cubicBezTo>
                  <a:cubicBezTo>
                    <a:pt x="129" y="33"/>
                    <a:pt x="129" y="33"/>
                    <a:pt x="129" y="33"/>
                  </a:cubicBezTo>
                  <a:cubicBezTo>
                    <a:pt x="129" y="33"/>
                    <a:pt x="128" y="33"/>
                    <a:pt x="128" y="33"/>
                  </a:cubicBezTo>
                  <a:cubicBezTo>
                    <a:pt x="128" y="32"/>
                    <a:pt x="128" y="32"/>
                    <a:pt x="128" y="32"/>
                  </a:cubicBezTo>
                  <a:lnTo>
                    <a:pt x="129" y="32"/>
                  </a:lnTo>
                  <a:close/>
                  <a:moveTo>
                    <a:pt x="125" y="31"/>
                  </a:moveTo>
                  <a:cubicBezTo>
                    <a:pt x="125" y="31"/>
                    <a:pt x="125" y="31"/>
                    <a:pt x="125" y="31"/>
                  </a:cubicBezTo>
                  <a:cubicBezTo>
                    <a:pt x="125" y="30"/>
                    <a:pt x="125" y="30"/>
                    <a:pt x="125" y="30"/>
                  </a:cubicBezTo>
                  <a:cubicBezTo>
                    <a:pt x="127" y="30"/>
                    <a:pt x="127" y="30"/>
                    <a:pt x="127" y="30"/>
                  </a:cubicBezTo>
                  <a:cubicBezTo>
                    <a:pt x="127" y="31"/>
                    <a:pt x="127" y="31"/>
                    <a:pt x="127" y="31"/>
                  </a:cubicBezTo>
                  <a:lnTo>
                    <a:pt x="125" y="31"/>
                  </a:lnTo>
                  <a:close/>
                  <a:moveTo>
                    <a:pt x="127" y="32"/>
                  </a:moveTo>
                  <a:cubicBezTo>
                    <a:pt x="127" y="32"/>
                    <a:pt x="127" y="32"/>
                    <a:pt x="127" y="32"/>
                  </a:cubicBezTo>
                  <a:cubicBezTo>
                    <a:pt x="127" y="36"/>
                    <a:pt x="127" y="36"/>
                    <a:pt x="127" y="36"/>
                  </a:cubicBezTo>
                  <a:cubicBezTo>
                    <a:pt x="127" y="37"/>
                    <a:pt x="126" y="38"/>
                    <a:pt x="126" y="40"/>
                  </a:cubicBezTo>
                  <a:cubicBezTo>
                    <a:pt x="126" y="40"/>
                    <a:pt x="126" y="40"/>
                    <a:pt x="126" y="41"/>
                  </a:cubicBezTo>
                  <a:cubicBezTo>
                    <a:pt x="125" y="41"/>
                    <a:pt x="125" y="41"/>
                    <a:pt x="125" y="41"/>
                  </a:cubicBezTo>
                  <a:cubicBezTo>
                    <a:pt x="125" y="33"/>
                    <a:pt x="125" y="33"/>
                    <a:pt x="125" y="33"/>
                  </a:cubicBezTo>
                  <a:lnTo>
                    <a:pt x="127" y="32"/>
                  </a:lnTo>
                  <a:close/>
                  <a:moveTo>
                    <a:pt x="127" y="32"/>
                  </a:moveTo>
                  <a:cubicBezTo>
                    <a:pt x="127" y="32"/>
                    <a:pt x="127" y="32"/>
                    <a:pt x="127" y="32"/>
                  </a:cubicBezTo>
                  <a:cubicBezTo>
                    <a:pt x="128" y="32"/>
                    <a:pt x="128" y="32"/>
                    <a:pt x="128" y="32"/>
                  </a:cubicBezTo>
                  <a:cubicBezTo>
                    <a:pt x="128" y="33"/>
                    <a:pt x="128" y="33"/>
                    <a:pt x="128" y="33"/>
                  </a:cubicBezTo>
                  <a:cubicBezTo>
                    <a:pt x="127" y="33"/>
                    <a:pt x="127" y="33"/>
                    <a:pt x="127" y="33"/>
                  </a:cubicBezTo>
                  <a:cubicBezTo>
                    <a:pt x="127" y="33"/>
                    <a:pt x="127" y="34"/>
                    <a:pt x="127" y="35"/>
                  </a:cubicBezTo>
                  <a:lnTo>
                    <a:pt x="127" y="32"/>
                  </a:lnTo>
                  <a:close/>
                  <a:moveTo>
                    <a:pt x="126" y="15"/>
                  </a:moveTo>
                  <a:cubicBezTo>
                    <a:pt x="126" y="15"/>
                    <a:pt x="126" y="15"/>
                    <a:pt x="126" y="15"/>
                  </a:cubicBezTo>
                  <a:cubicBezTo>
                    <a:pt x="128" y="15"/>
                    <a:pt x="128" y="15"/>
                    <a:pt x="128" y="15"/>
                  </a:cubicBezTo>
                  <a:cubicBezTo>
                    <a:pt x="128" y="17"/>
                    <a:pt x="128" y="17"/>
                    <a:pt x="128" y="17"/>
                  </a:cubicBezTo>
                  <a:cubicBezTo>
                    <a:pt x="126" y="17"/>
                    <a:pt x="126" y="17"/>
                    <a:pt x="126" y="17"/>
                  </a:cubicBezTo>
                  <a:lnTo>
                    <a:pt x="126" y="15"/>
                  </a:lnTo>
                  <a:close/>
                  <a:moveTo>
                    <a:pt x="124" y="16"/>
                  </a:moveTo>
                  <a:cubicBezTo>
                    <a:pt x="124" y="16"/>
                    <a:pt x="124" y="16"/>
                    <a:pt x="124" y="16"/>
                  </a:cubicBezTo>
                  <a:cubicBezTo>
                    <a:pt x="125" y="16"/>
                    <a:pt x="125" y="16"/>
                    <a:pt x="125" y="16"/>
                  </a:cubicBezTo>
                  <a:cubicBezTo>
                    <a:pt x="125" y="18"/>
                    <a:pt x="125" y="18"/>
                    <a:pt x="125" y="18"/>
                  </a:cubicBezTo>
                  <a:cubicBezTo>
                    <a:pt x="124" y="18"/>
                    <a:pt x="124" y="18"/>
                    <a:pt x="124" y="18"/>
                  </a:cubicBezTo>
                  <a:lnTo>
                    <a:pt x="124" y="16"/>
                  </a:lnTo>
                  <a:close/>
                  <a:moveTo>
                    <a:pt x="123" y="20"/>
                  </a:moveTo>
                  <a:cubicBezTo>
                    <a:pt x="123" y="20"/>
                    <a:pt x="123" y="20"/>
                    <a:pt x="123" y="20"/>
                  </a:cubicBezTo>
                  <a:cubicBezTo>
                    <a:pt x="124" y="20"/>
                    <a:pt x="124" y="20"/>
                    <a:pt x="124" y="20"/>
                  </a:cubicBezTo>
                  <a:cubicBezTo>
                    <a:pt x="124" y="22"/>
                    <a:pt x="124" y="22"/>
                    <a:pt x="124" y="22"/>
                  </a:cubicBezTo>
                  <a:cubicBezTo>
                    <a:pt x="123" y="22"/>
                    <a:pt x="123" y="22"/>
                    <a:pt x="123" y="22"/>
                  </a:cubicBezTo>
                  <a:lnTo>
                    <a:pt x="123" y="20"/>
                  </a:lnTo>
                  <a:close/>
                  <a:moveTo>
                    <a:pt x="124" y="23"/>
                  </a:moveTo>
                  <a:cubicBezTo>
                    <a:pt x="124" y="23"/>
                    <a:pt x="124" y="23"/>
                    <a:pt x="124" y="23"/>
                  </a:cubicBezTo>
                  <a:cubicBezTo>
                    <a:pt x="124" y="24"/>
                    <a:pt x="124" y="24"/>
                    <a:pt x="124" y="24"/>
                  </a:cubicBezTo>
                  <a:cubicBezTo>
                    <a:pt x="123" y="24"/>
                    <a:pt x="123" y="24"/>
                    <a:pt x="123" y="24"/>
                  </a:cubicBezTo>
                  <a:cubicBezTo>
                    <a:pt x="123" y="23"/>
                    <a:pt x="123" y="23"/>
                    <a:pt x="123" y="23"/>
                  </a:cubicBezTo>
                  <a:lnTo>
                    <a:pt x="124" y="23"/>
                  </a:lnTo>
                  <a:close/>
                  <a:moveTo>
                    <a:pt x="122" y="28"/>
                  </a:moveTo>
                  <a:cubicBezTo>
                    <a:pt x="122" y="28"/>
                    <a:pt x="122" y="28"/>
                    <a:pt x="122" y="28"/>
                  </a:cubicBezTo>
                  <a:cubicBezTo>
                    <a:pt x="122" y="27"/>
                    <a:pt x="122" y="27"/>
                    <a:pt x="122" y="27"/>
                  </a:cubicBezTo>
                  <a:cubicBezTo>
                    <a:pt x="123" y="27"/>
                    <a:pt x="123" y="27"/>
                    <a:pt x="123" y="27"/>
                  </a:cubicBezTo>
                  <a:cubicBezTo>
                    <a:pt x="123" y="28"/>
                    <a:pt x="123" y="28"/>
                    <a:pt x="123" y="28"/>
                  </a:cubicBezTo>
                  <a:lnTo>
                    <a:pt x="122" y="28"/>
                  </a:lnTo>
                  <a:close/>
                  <a:moveTo>
                    <a:pt x="122" y="29"/>
                  </a:moveTo>
                  <a:cubicBezTo>
                    <a:pt x="122" y="29"/>
                    <a:pt x="122" y="29"/>
                    <a:pt x="122" y="29"/>
                  </a:cubicBezTo>
                  <a:cubicBezTo>
                    <a:pt x="122" y="30"/>
                    <a:pt x="122" y="30"/>
                    <a:pt x="122" y="30"/>
                  </a:cubicBezTo>
                  <a:cubicBezTo>
                    <a:pt x="121" y="30"/>
                    <a:pt x="121" y="30"/>
                    <a:pt x="121" y="30"/>
                  </a:cubicBezTo>
                  <a:cubicBezTo>
                    <a:pt x="121" y="29"/>
                    <a:pt x="121" y="29"/>
                    <a:pt x="121" y="29"/>
                  </a:cubicBezTo>
                  <a:lnTo>
                    <a:pt x="122" y="29"/>
                  </a:lnTo>
                  <a:close/>
                  <a:moveTo>
                    <a:pt x="121" y="19"/>
                  </a:moveTo>
                  <a:cubicBezTo>
                    <a:pt x="121" y="19"/>
                    <a:pt x="121" y="19"/>
                    <a:pt x="121" y="19"/>
                  </a:cubicBezTo>
                  <a:cubicBezTo>
                    <a:pt x="122" y="19"/>
                    <a:pt x="122" y="19"/>
                    <a:pt x="122" y="19"/>
                  </a:cubicBezTo>
                  <a:cubicBezTo>
                    <a:pt x="122" y="21"/>
                    <a:pt x="122" y="21"/>
                    <a:pt x="122" y="21"/>
                  </a:cubicBezTo>
                  <a:cubicBezTo>
                    <a:pt x="121" y="21"/>
                    <a:pt x="121" y="21"/>
                    <a:pt x="121" y="21"/>
                  </a:cubicBezTo>
                  <a:lnTo>
                    <a:pt x="121" y="19"/>
                  </a:lnTo>
                  <a:close/>
                  <a:moveTo>
                    <a:pt x="120" y="18"/>
                  </a:moveTo>
                  <a:cubicBezTo>
                    <a:pt x="120" y="18"/>
                    <a:pt x="120" y="18"/>
                    <a:pt x="120" y="18"/>
                  </a:cubicBezTo>
                  <a:cubicBezTo>
                    <a:pt x="119" y="18"/>
                    <a:pt x="119" y="18"/>
                    <a:pt x="119" y="18"/>
                  </a:cubicBezTo>
                  <a:cubicBezTo>
                    <a:pt x="119" y="17"/>
                    <a:pt x="119" y="17"/>
                    <a:pt x="119" y="17"/>
                  </a:cubicBezTo>
                  <a:cubicBezTo>
                    <a:pt x="120" y="17"/>
                    <a:pt x="120" y="17"/>
                    <a:pt x="120" y="17"/>
                  </a:cubicBezTo>
                  <a:lnTo>
                    <a:pt x="120" y="18"/>
                  </a:lnTo>
                  <a:close/>
                  <a:moveTo>
                    <a:pt x="120" y="26"/>
                  </a:moveTo>
                  <a:cubicBezTo>
                    <a:pt x="120" y="26"/>
                    <a:pt x="120" y="26"/>
                    <a:pt x="120" y="26"/>
                  </a:cubicBezTo>
                  <a:cubicBezTo>
                    <a:pt x="120" y="25"/>
                    <a:pt x="120" y="25"/>
                    <a:pt x="120" y="25"/>
                  </a:cubicBezTo>
                  <a:cubicBezTo>
                    <a:pt x="121" y="25"/>
                    <a:pt x="121" y="25"/>
                    <a:pt x="121" y="25"/>
                  </a:cubicBezTo>
                  <a:cubicBezTo>
                    <a:pt x="121" y="26"/>
                    <a:pt x="121" y="26"/>
                    <a:pt x="121" y="26"/>
                  </a:cubicBezTo>
                  <a:lnTo>
                    <a:pt x="120" y="26"/>
                  </a:lnTo>
                  <a:close/>
                  <a:moveTo>
                    <a:pt x="120" y="48"/>
                  </a:moveTo>
                  <a:cubicBezTo>
                    <a:pt x="120" y="48"/>
                    <a:pt x="120" y="48"/>
                    <a:pt x="120" y="48"/>
                  </a:cubicBezTo>
                  <a:cubicBezTo>
                    <a:pt x="120" y="48"/>
                    <a:pt x="120" y="48"/>
                    <a:pt x="120" y="48"/>
                  </a:cubicBezTo>
                  <a:cubicBezTo>
                    <a:pt x="122" y="48"/>
                    <a:pt x="122" y="48"/>
                    <a:pt x="122" y="48"/>
                  </a:cubicBezTo>
                  <a:lnTo>
                    <a:pt x="120" y="48"/>
                  </a:lnTo>
                  <a:close/>
                  <a:moveTo>
                    <a:pt x="122" y="48"/>
                  </a:moveTo>
                  <a:cubicBezTo>
                    <a:pt x="122" y="48"/>
                    <a:pt x="122" y="48"/>
                    <a:pt x="122" y="48"/>
                  </a:cubicBezTo>
                  <a:cubicBezTo>
                    <a:pt x="120" y="48"/>
                    <a:pt x="120" y="48"/>
                    <a:pt x="120" y="48"/>
                  </a:cubicBezTo>
                  <a:cubicBezTo>
                    <a:pt x="120" y="41"/>
                    <a:pt x="120" y="41"/>
                    <a:pt x="120" y="41"/>
                  </a:cubicBezTo>
                  <a:cubicBezTo>
                    <a:pt x="122" y="41"/>
                    <a:pt x="122" y="41"/>
                    <a:pt x="122" y="41"/>
                  </a:cubicBezTo>
                  <a:lnTo>
                    <a:pt x="122" y="48"/>
                  </a:lnTo>
                  <a:close/>
                  <a:moveTo>
                    <a:pt x="122" y="41"/>
                  </a:moveTo>
                  <a:cubicBezTo>
                    <a:pt x="122" y="41"/>
                    <a:pt x="122" y="41"/>
                    <a:pt x="122" y="41"/>
                  </a:cubicBezTo>
                  <a:cubicBezTo>
                    <a:pt x="120" y="41"/>
                    <a:pt x="120" y="41"/>
                    <a:pt x="120" y="41"/>
                  </a:cubicBezTo>
                  <a:cubicBezTo>
                    <a:pt x="120" y="33"/>
                    <a:pt x="120" y="33"/>
                    <a:pt x="120" y="33"/>
                  </a:cubicBezTo>
                  <a:cubicBezTo>
                    <a:pt x="122" y="33"/>
                    <a:pt x="122" y="33"/>
                    <a:pt x="122" y="33"/>
                  </a:cubicBezTo>
                  <a:lnTo>
                    <a:pt x="122" y="41"/>
                  </a:lnTo>
                  <a:close/>
                  <a:moveTo>
                    <a:pt x="123" y="48"/>
                  </a:moveTo>
                  <a:cubicBezTo>
                    <a:pt x="123" y="48"/>
                    <a:pt x="123" y="48"/>
                    <a:pt x="123" y="48"/>
                  </a:cubicBezTo>
                  <a:cubicBezTo>
                    <a:pt x="123" y="48"/>
                    <a:pt x="123" y="48"/>
                    <a:pt x="123" y="48"/>
                  </a:cubicBezTo>
                  <a:cubicBezTo>
                    <a:pt x="122" y="48"/>
                    <a:pt x="122" y="48"/>
                    <a:pt x="122" y="48"/>
                  </a:cubicBezTo>
                  <a:cubicBezTo>
                    <a:pt x="122" y="48"/>
                    <a:pt x="122" y="48"/>
                    <a:pt x="122" y="48"/>
                  </a:cubicBezTo>
                  <a:cubicBezTo>
                    <a:pt x="123" y="48"/>
                    <a:pt x="123" y="48"/>
                    <a:pt x="123" y="48"/>
                  </a:cubicBezTo>
                  <a:cubicBezTo>
                    <a:pt x="122" y="48"/>
                    <a:pt x="122" y="48"/>
                    <a:pt x="122" y="48"/>
                  </a:cubicBezTo>
                  <a:cubicBezTo>
                    <a:pt x="122" y="41"/>
                    <a:pt x="122" y="41"/>
                    <a:pt x="122" y="41"/>
                  </a:cubicBezTo>
                  <a:cubicBezTo>
                    <a:pt x="123" y="41"/>
                    <a:pt x="123" y="41"/>
                    <a:pt x="123" y="41"/>
                  </a:cubicBezTo>
                  <a:lnTo>
                    <a:pt x="123" y="48"/>
                  </a:lnTo>
                  <a:close/>
                  <a:moveTo>
                    <a:pt x="123" y="41"/>
                  </a:moveTo>
                  <a:cubicBezTo>
                    <a:pt x="123" y="41"/>
                    <a:pt x="123" y="41"/>
                    <a:pt x="123" y="41"/>
                  </a:cubicBezTo>
                  <a:cubicBezTo>
                    <a:pt x="122" y="41"/>
                    <a:pt x="122" y="41"/>
                    <a:pt x="122" y="41"/>
                  </a:cubicBezTo>
                  <a:cubicBezTo>
                    <a:pt x="122" y="33"/>
                    <a:pt x="122" y="33"/>
                    <a:pt x="122" y="33"/>
                  </a:cubicBezTo>
                  <a:cubicBezTo>
                    <a:pt x="123" y="33"/>
                    <a:pt x="123" y="33"/>
                    <a:pt x="123" y="33"/>
                  </a:cubicBezTo>
                  <a:lnTo>
                    <a:pt x="123" y="41"/>
                  </a:lnTo>
                  <a:close/>
                  <a:moveTo>
                    <a:pt x="124" y="48"/>
                  </a:moveTo>
                  <a:cubicBezTo>
                    <a:pt x="124" y="48"/>
                    <a:pt x="124" y="48"/>
                    <a:pt x="124" y="48"/>
                  </a:cubicBezTo>
                  <a:cubicBezTo>
                    <a:pt x="123" y="48"/>
                    <a:pt x="123" y="48"/>
                    <a:pt x="123" y="48"/>
                  </a:cubicBezTo>
                  <a:cubicBezTo>
                    <a:pt x="123" y="41"/>
                    <a:pt x="123" y="41"/>
                    <a:pt x="123" y="41"/>
                  </a:cubicBezTo>
                  <a:cubicBezTo>
                    <a:pt x="124" y="41"/>
                    <a:pt x="124" y="41"/>
                    <a:pt x="124" y="41"/>
                  </a:cubicBezTo>
                  <a:lnTo>
                    <a:pt x="124" y="48"/>
                  </a:lnTo>
                  <a:close/>
                  <a:moveTo>
                    <a:pt x="124" y="41"/>
                  </a:moveTo>
                  <a:cubicBezTo>
                    <a:pt x="124" y="41"/>
                    <a:pt x="124" y="41"/>
                    <a:pt x="124" y="41"/>
                  </a:cubicBezTo>
                  <a:cubicBezTo>
                    <a:pt x="123" y="41"/>
                    <a:pt x="123" y="41"/>
                    <a:pt x="123" y="41"/>
                  </a:cubicBezTo>
                  <a:cubicBezTo>
                    <a:pt x="123" y="33"/>
                    <a:pt x="123" y="33"/>
                    <a:pt x="123" y="33"/>
                  </a:cubicBezTo>
                  <a:cubicBezTo>
                    <a:pt x="124" y="33"/>
                    <a:pt x="124" y="33"/>
                    <a:pt x="124" y="33"/>
                  </a:cubicBezTo>
                  <a:lnTo>
                    <a:pt x="124" y="41"/>
                  </a:lnTo>
                  <a:close/>
                  <a:moveTo>
                    <a:pt x="125" y="48"/>
                  </a:moveTo>
                  <a:cubicBezTo>
                    <a:pt x="125" y="48"/>
                    <a:pt x="125" y="48"/>
                    <a:pt x="125" y="48"/>
                  </a:cubicBezTo>
                  <a:cubicBezTo>
                    <a:pt x="124" y="48"/>
                    <a:pt x="124" y="48"/>
                    <a:pt x="124" y="48"/>
                  </a:cubicBezTo>
                  <a:cubicBezTo>
                    <a:pt x="124" y="41"/>
                    <a:pt x="124" y="41"/>
                    <a:pt x="124" y="41"/>
                  </a:cubicBezTo>
                  <a:cubicBezTo>
                    <a:pt x="125" y="41"/>
                    <a:pt x="125" y="41"/>
                    <a:pt x="125" y="41"/>
                  </a:cubicBezTo>
                  <a:lnTo>
                    <a:pt x="125" y="48"/>
                  </a:lnTo>
                  <a:close/>
                  <a:moveTo>
                    <a:pt x="125" y="41"/>
                  </a:moveTo>
                  <a:cubicBezTo>
                    <a:pt x="125" y="41"/>
                    <a:pt x="125" y="41"/>
                    <a:pt x="125" y="41"/>
                  </a:cubicBezTo>
                  <a:cubicBezTo>
                    <a:pt x="124" y="41"/>
                    <a:pt x="124" y="41"/>
                    <a:pt x="124" y="41"/>
                  </a:cubicBezTo>
                  <a:cubicBezTo>
                    <a:pt x="124" y="33"/>
                    <a:pt x="124" y="33"/>
                    <a:pt x="124" y="33"/>
                  </a:cubicBezTo>
                  <a:cubicBezTo>
                    <a:pt x="125" y="33"/>
                    <a:pt x="125" y="33"/>
                    <a:pt x="125" y="33"/>
                  </a:cubicBezTo>
                  <a:lnTo>
                    <a:pt x="125" y="41"/>
                  </a:lnTo>
                  <a:close/>
                  <a:moveTo>
                    <a:pt x="140" y="49"/>
                  </a:moveTo>
                  <a:cubicBezTo>
                    <a:pt x="140" y="49"/>
                    <a:pt x="140" y="49"/>
                    <a:pt x="140" y="49"/>
                  </a:cubicBezTo>
                  <a:cubicBezTo>
                    <a:pt x="125" y="48"/>
                    <a:pt x="125" y="48"/>
                    <a:pt x="125" y="48"/>
                  </a:cubicBezTo>
                  <a:cubicBezTo>
                    <a:pt x="125" y="41"/>
                    <a:pt x="125" y="41"/>
                    <a:pt x="125" y="41"/>
                  </a:cubicBezTo>
                  <a:cubicBezTo>
                    <a:pt x="126" y="41"/>
                    <a:pt x="126" y="41"/>
                    <a:pt x="126" y="41"/>
                  </a:cubicBezTo>
                  <a:cubicBezTo>
                    <a:pt x="126" y="44"/>
                    <a:pt x="126" y="48"/>
                    <a:pt x="126" y="48"/>
                  </a:cubicBezTo>
                  <a:cubicBezTo>
                    <a:pt x="126" y="48"/>
                    <a:pt x="126" y="48"/>
                    <a:pt x="127" y="48"/>
                  </a:cubicBezTo>
                  <a:cubicBezTo>
                    <a:pt x="127" y="48"/>
                    <a:pt x="127" y="48"/>
                    <a:pt x="127" y="48"/>
                  </a:cubicBezTo>
                  <a:cubicBezTo>
                    <a:pt x="127" y="48"/>
                    <a:pt x="127" y="48"/>
                    <a:pt x="127" y="48"/>
                  </a:cubicBezTo>
                  <a:cubicBezTo>
                    <a:pt x="127" y="48"/>
                    <a:pt x="127" y="48"/>
                    <a:pt x="127" y="48"/>
                  </a:cubicBezTo>
                  <a:cubicBezTo>
                    <a:pt x="127" y="48"/>
                    <a:pt x="127" y="48"/>
                    <a:pt x="128" y="48"/>
                  </a:cubicBezTo>
                  <a:cubicBezTo>
                    <a:pt x="128" y="48"/>
                    <a:pt x="128" y="48"/>
                    <a:pt x="128" y="48"/>
                  </a:cubicBezTo>
                  <a:cubicBezTo>
                    <a:pt x="128" y="48"/>
                    <a:pt x="128" y="48"/>
                    <a:pt x="128" y="48"/>
                  </a:cubicBezTo>
                  <a:cubicBezTo>
                    <a:pt x="128" y="48"/>
                    <a:pt x="128" y="48"/>
                    <a:pt x="128" y="48"/>
                  </a:cubicBezTo>
                  <a:cubicBezTo>
                    <a:pt x="129" y="48"/>
                    <a:pt x="130" y="48"/>
                    <a:pt x="131" y="49"/>
                  </a:cubicBezTo>
                  <a:cubicBezTo>
                    <a:pt x="134" y="49"/>
                    <a:pt x="139" y="49"/>
                    <a:pt x="139" y="49"/>
                  </a:cubicBezTo>
                  <a:cubicBezTo>
                    <a:pt x="139" y="49"/>
                    <a:pt x="139" y="45"/>
                    <a:pt x="139" y="42"/>
                  </a:cubicBezTo>
                  <a:cubicBezTo>
                    <a:pt x="139" y="42"/>
                    <a:pt x="139" y="41"/>
                    <a:pt x="139" y="41"/>
                  </a:cubicBezTo>
                  <a:cubicBezTo>
                    <a:pt x="140" y="40"/>
                    <a:pt x="140" y="40"/>
                    <a:pt x="140" y="40"/>
                  </a:cubicBezTo>
                  <a:lnTo>
                    <a:pt x="140" y="49"/>
                  </a:lnTo>
                  <a:close/>
                  <a:moveTo>
                    <a:pt x="140" y="40"/>
                  </a:moveTo>
                  <a:cubicBezTo>
                    <a:pt x="140" y="40"/>
                    <a:pt x="140" y="40"/>
                    <a:pt x="140" y="40"/>
                  </a:cubicBezTo>
                  <a:cubicBezTo>
                    <a:pt x="139" y="40"/>
                    <a:pt x="139" y="40"/>
                    <a:pt x="139" y="40"/>
                  </a:cubicBezTo>
                  <a:cubicBezTo>
                    <a:pt x="139" y="37"/>
                    <a:pt x="139" y="32"/>
                    <a:pt x="139" y="32"/>
                  </a:cubicBezTo>
                  <a:cubicBezTo>
                    <a:pt x="139" y="32"/>
                    <a:pt x="138" y="32"/>
                    <a:pt x="137" y="32"/>
                  </a:cubicBezTo>
                  <a:cubicBezTo>
                    <a:pt x="137" y="31"/>
                    <a:pt x="137" y="31"/>
                    <a:pt x="137" y="31"/>
                  </a:cubicBezTo>
                  <a:cubicBezTo>
                    <a:pt x="140" y="31"/>
                    <a:pt x="140" y="31"/>
                    <a:pt x="140" y="31"/>
                  </a:cubicBezTo>
                  <a:lnTo>
                    <a:pt x="140" y="40"/>
                  </a:lnTo>
                  <a:close/>
                  <a:moveTo>
                    <a:pt x="155" y="49"/>
                  </a:moveTo>
                  <a:cubicBezTo>
                    <a:pt x="155" y="49"/>
                    <a:pt x="155" y="49"/>
                    <a:pt x="155" y="49"/>
                  </a:cubicBezTo>
                  <a:cubicBezTo>
                    <a:pt x="149" y="49"/>
                    <a:pt x="149" y="49"/>
                    <a:pt x="149" y="49"/>
                  </a:cubicBezTo>
                  <a:cubicBezTo>
                    <a:pt x="140" y="49"/>
                    <a:pt x="140" y="49"/>
                    <a:pt x="140" y="49"/>
                  </a:cubicBezTo>
                  <a:cubicBezTo>
                    <a:pt x="140" y="40"/>
                    <a:pt x="140" y="40"/>
                    <a:pt x="140" y="40"/>
                  </a:cubicBezTo>
                  <a:cubicBezTo>
                    <a:pt x="142" y="40"/>
                    <a:pt x="142" y="40"/>
                    <a:pt x="142" y="40"/>
                  </a:cubicBezTo>
                  <a:cubicBezTo>
                    <a:pt x="142" y="49"/>
                    <a:pt x="142" y="49"/>
                    <a:pt x="142" y="49"/>
                  </a:cubicBezTo>
                  <a:cubicBezTo>
                    <a:pt x="142" y="49"/>
                    <a:pt x="142" y="49"/>
                    <a:pt x="142" y="49"/>
                  </a:cubicBezTo>
                  <a:cubicBezTo>
                    <a:pt x="142" y="40"/>
                    <a:pt x="142" y="40"/>
                    <a:pt x="142" y="40"/>
                  </a:cubicBezTo>
                  <a:cubicBezTo>
                    <a:pt x="143" y="40"/>
                    <a:pt x="143" y="40"/>
                    <a:pt x="143" y="40"/>
                  </a:cubicBezTo>
                  <a:cubicBezTo>
                    <a:pt x="143" y="43"/>
                    <a:pt x="143" y="49"/>
                    <a:pt x="143" y="49"/>
                  </a:cubicBezTo>
                  <a:cubicBezTo>
                    <a:pt x="143" y="49"/>
                    <a:pt x="147" y="49"/>
                    <a:pt x="148" y="49"/>
                  </a:cubicBezTo>
                  <a:cubicBezTo>
                    <a:pt x="150" y="49"/>
                    <a:pt x="154" y="49"/>
                    <a:pt x="154" y="49"/>
                  </a:cubicBezTo>
                  <a:cubicBezTo>
                    <a:pt x="154" y="49"/>
                    <a:pt x="154" y="43"/>
                    <a:pt x="154" y="40"/>
                  </a:cubicBezTo>
                  <a:cubicBezTo>
                    <a:pt x="155" y="40"/>
                    <a:pt x="155" y="40"/>
                    <a:pt x="155" y="40"/>
                  </a:cubicBezTo>
                  <a:lnTo>
                    <a:pt x="155" y="49"/>
                  </a:lnTo>
                  <a:close/>
                  <a:moveTo>
                    <a:pt x="157" y="49"/>
                  </a:moveTo>
                  <a:cubicBezTo>
                    <a:pt x="157" y="49"/>
                    <a:pt x="157" y="49"/>
                    <a:pt x="157" y="49"/>
                  </a:cubicBezTo>
                  <a:cubicBezTo>
                    <a:pt x="155" y="49"/>
                    <a:pt x="155" y="49"/>
                    <a:pt x="155" y="49"/>
                  </a:cubicBezTo>
                  <a:cubicBezTo>
                    <a:pt x="155" y="40"/>
                    <a:pt x="155" y="40"/>
                    <a:pt x="155" y="40"/>
                  </a:cubicBezTo>
                  <a:cubicBezTo>
                    <a:pt x="157" y="40"/>
                    <a:pt x="157" y="40"/>
                    <a:pt x="157" y="40"/>
                  </a:cubicBezTo>
                  <a:lnTo>
                    <a:pt x="157" y="49"/>
                  </a:lnTo>
                  <a:close/>
                  <a:moveTo>
                    <a:pt x="157" y="40"/>
                  </a:moveTo>
                  <a:cubicBezTo>
                    <a:pt x="157" y="40"/>
                    <a:pt x="157" y="40"/>
                    <a:pt x="157" y="40"/>
                  </a:cubicBezTo>
                  <a:cubicBezTo>
                    <a:pt x="155" y="40"/>
                    <a:pt x="155" y="40"/>
                    <a:pt x="155" y="40"/>
                  </a:cubicBezTo>
                  <a:cubicBezTo>
                    <a:pt x="155" y="32"/>
                    <a:pt x="155" y="32"/>
                    <a:pt x="155" y="32"/>
                  </a:cubicBezTo>
                  <a:cubicBezTo>
                    <a:pt x="156" y="33"/>
                    <a:pt x="156" y="33"/>
                    <a:pt x="156" y="33"/>
                  </a:cubicBezTo>
                  <a:cubicBezTo>
                    <a:pt x="156" y="33"/>
                    <a:pt x="156" y="33"/>
                    <a:pt x="157" y="34"/>
                  </a:cubicBezTo>
                  <a:lnTo>
                    <a:pt x="157" y="40"/>
                  </a:lnTo>
                  <a:close/>
                  <a:moveTo>
                    <a:pt x="162" y="39"/>
                  </a:moveTo>
                  <a:cubicBezTo>
                    <a:pt x="162" y="39"/>
                    <a:pt x="162" y="39"/>
                    <a:pt x="162" y="39"/>
                  </a:cubicBezTo>
                  <a:cubicBezTo>
                    <a:pt x="162" y="39"/>
                    <a:pt x="162" y="40"/>
                    <a:pt x="162" y="40"/>
                  </a:cubicBezTo>
                  <a:cubicBezTo>
                    <a:pt x="162" y="40"/>
                    <a:pt x="162" y="40"/>
                    <a:pt x="162" y="40"/>
                  </a:cubicBezTo>
                  <a:lnTo>
                    <a:pt x="162" y="39"/>
                  </a:lnTo>
                  <a:close/>
                  <a:moveTo>
                    <a:pt x="160" y="49"/>
                  </a:moveTo>
                  <a:cubicBezTo>
                    <a:pt x="160" y="49"/>
                    <a:pt x="160" y="49"/>
                    <a:pt x="160" y="49"/>
                  </a:cubicBezTo>
                  <a:cubicBezTo>
                    <a:pt x="157" y="49"/>
                    <a:pt x="157" y="49"/>
                    <a:pt x="157" y="49"/>
                  </a:cubicBezTo>
                  <a:cubicBezTo>
                    <a:pt x="157" y="40"/>
                    <a:pt x="157" y="40"/>
                    <a:pt x="157" y="40"/>
                  </a:cubicBezTo>
                  <a:cubicBezTo>
                    <a:pt x="160" y="40"/>
                    <a:pt x="160" y="40"/>
                    <a:pt x="160" y="40"/>
                  </a:cubicBezTo>
                  <a:lnTo>
                    <a:pt x="160" y="49"/>
                  </a:lnTo>
                  <a:close/>
                  <a:moveTo>
                    <a:pt x="160" y="40"/>
                  </a:moveTo>
                  <a:cubicBezTo>
                    <a:pt x="160" y="40"/>
                    <a:pt x="160" y="40"/>
                    <a:pt x="160" y="40"/>
                  </a:cubicBezTo>
                  <a:cubicBezTo>
                    <a:pt x="157" y="40"/>
                    <a:pt x="157" y="40"/>
                    <a:pt x="157" y="40"/>
                  </a:cubicBezTo>
                  <a:cubicBezTo>
                    <a:pt x="157" y="34"/>
                    <a:pt x="157" y="34"/>
                    <a:pt x="157" y="34"/>
                  </a:cubicBezTo>
                  <a:cubicBezTo>
                    <a:pt x="158" y="35"/>
                    <a:pt x="159" y="35"/>
                    <a:pt x="160" y="36"/>
                  </a:cubicBezTo>
                  <a:lnTo>
                    <a:pt x="160" y="40"/>
                  </a:lnTo>
                  <a:close/>
                  <a:moveTo>
                    <a:pt x="160" y="32"/>
                  </a:moveTo>
                  <a:cubicBezTo>
                    <a:pt x="160" y="32"/>
                    <a:pt x="160" y="32"/>
                    <a:pt x="160" y="32"/>
                  </a:cubicBezTo>
                  <a:cubicBezTo>
                    <a:pt x="159" y="32"/>
                    <a:pt x="158" y="32"/>
                    <a:pt x="157" y="32"/>
                  </a:cubicBezTo>
                  <a:cubicBezTo>
                    <a:pt x="157" y="32"/>
                    <a:pt x="157" y="32"/>
                    <a:pt x="157" y="32"/>
                  </a:cubicBezTo>
                  <a:cubicBezTo>
                    <a:pt x="160" y="32"/>
                    <a:pt x="160" y="32"/>
                    <a:pt x="160" y="32"/>
                  </a:cubicBezTo>
                  <a:close/>
                  <a:moveTo>
                    <a:pt x="162" y="49"/>
                  </a:moveTo>
                  <a:cubicBezTo>
                    <a:pt x="162" y="49"/>
                    <a:pt x="162" y="49"/>
                    <a:pt x="162" y="49"/>
                  </a:cubicBezTo>
                  <a:cubicBezTo>
                    <a:pt x="160" y="49"/>
                    <a:pt x="160" y="49"/>
                    <a:pt x="160" y="49"/>
                  </a:cubicBezTo>
                  <a:cubicBezTo>
                    <a:pt x="160" y="40"/>
                    <a:pt x="160" y="40"/>
                    <a:pt x="160" y="40"/>
                  </a:cubicBezTo>
                  <a:cubicBezTo>
                    <a:pt x="162" y="40"/>
                    <a:pt x="162" y="40"/>
                    <a:pt x="162" y="40"/>
                  </a:cubicBezTo>
                  <a:lnTo>
                    <a:pt x="162" y="49"/>
                  </a:lnTo>
                  <a:close/>
                  <a:moveTo>
                    <a:pt x="162" y="40"/>
                  </a:moveTo>
                  <a:cubicBezTo>
                    <a:pt x="162" y="40"/>
                    <a:pt x="162" y="40"/>
                    <a:pt x="162" y="40"/>
                  </a:cubicBezTo>
                  <a:cubicBezTo>
                    <a:pt x="160" y="40"/>
                    <a:pt x="160" y="40"/>
                    <a:pt x="160" y="40"/>
                  </a:cubicBezTo>
                  <a:cubicBezTo>
                    <a:pt x="160" y="36"/>
                    <a:pt x="160" y="36"/>
                    <a:pt x="160" y="36"/>
                  </a:cubicBezTo>
                  <a:cubicBezTo>
                    <a:pt x="160" y="37"/>
                    <a:pt x="160" y="37"/>
                    <a:pt x="161" y="37"/>
                  </a:cubicBezTo>
                  <a:cubicBezTo>
                    <a:pt x="161" y="38"/>
                    <a:pt x="161" y="38"/>
                    <a:pt x="162" y="39"/>
                  </a:cubicBezTo>
                  <a:lnTo>
                    <a:pt x="162" y="40"/>
                  </a:lnTo>
                  <a:close/>
                  <a:moveTo>
                    <a:pt x="162" y="32"/>
                  </a:moveTo>
                  <a:cubicBezTo>
                    <a:pt x="162" y="32"/>
                    <a:pt x="162" y="32"/>
                    <a:pt x="162" y="32"/>
                  </a:cubicBezTo>
                  <a:cubicBezTo>
                    <a:pt x="161" y="32"/>
                    <a:pt x="160" y="32"/>
                    <a:pt x="160" y="32"/>
                  </a:cubicBezTo>
                  <a:cubicBezTo>
                    <a:pt x="160" y="32"/>
                    <a:pt x="160" y="32"/>
                    <a:pt x="160" y="32"/>
                  </a:cubicBezTo>
                  <a:cubicBezTo>
                    <a:pt x="162" y="32"/>
                    <a:pt x="162" y="32"/>
                    <a:pt x="162" y="32"/>
                  </a:cubicBezTo>
                  <a:close/>
                  <a:moveTo>
                    <a:pt x="175" y="49"/>
                  </a:moveTo>
                  <a:cubicBezTo>
                    <a:pt x="175" y="49"/>
                    <a:pt x="175" y="49"/>
                    <a:pt x="175" y="49"/>
                  </a:cubicBezTo>
                  <a:cubicBezTo>
                    <a:pt x="162" y="49"/>
                    <a:pt x="162" y="49"/>
                    <a:pt x="162" y="49"/>
                  </a:cubicBezTo>
                  <a:cubicBezTo>
                    <a:pt x="162" y="40"/>
                    <a:pt x="162" y="40"/>
                    <a:pt x="162" y="40"/>
                  </a:cubicBezTo>
                  <a:cubicBezTo>
                    <a:pt x="162" y="40"/>
                    <a:pt x="162" y="40"/>
                    <a:pt x="162" y="40"/>
                  </a:cubicBezTo>
                  <a:cubicBezTo>
                    <a:pt x="164" y="44"/>
                    <a:pt x="165" y="49"/>
                    <a:pt x="165" y="49"/>
                  </a:cubicBezTo>
                  <a:cubicBezTo>
                    <a:pt x="165" y="49"/>
                    <a:pt x="167" y="49"/>
                    <a:pt x="169" y="49"/>
                  </a:cubicBezTo>
                  <a:cubicBezTo>
                    <a:pt x="170" y="49"/>
                    <a:pt x="174" y="49"/>
                    <a:pt x="175" y="49"/>
                  </a:cubicBezTo>
                  <a:close/>
                  <a:moveTo>
                    <a:pt x="175" y="48"/>
                  </a:moveTo>
                  <a:cubicBezTo>
                    <a:pt x="175" y="48"/>
                    <a:pt x="175" y="48"/>
                    <a:pt x="175" y="48"/>
                  </a:cubicBezTo>
                  <a:cubicBezTo>
                    <a:pt x="175" y="46"/>
                    <a:pt x="174" y="43"/>
                    <a:pt x="174" y="41"/>
                  </a:cubicBezTo>
                  <a:cubicBezTo>
                    <a:pt x="174" y="41"/>
                    <a:pt x="174" y="41"/>
                    <a:pt x="174" y="40"/>
                  </a:cubicBezTo>
                  <a:cubicBezTo>
                    <a:pt x="175" y="40"/>
                    <a:pt x="175" y="40"/>
                    <a:pt x="175" y="40"/>
                  </a:cubicBezTo>
                  <a:lnTo>
                    <a:pt x="175" y="48"/>
                  </a:lnTo>
                  <a:close/>
                  <a:moveTo>
                    <a:pt x="175" y="40"/>
                  </a:moveTo>
                  <a:cubicBezTo>
                    <a:pt x="175" y="40"/>
                    <a:pt x="175" y="40"/>
                    <a:pt x="175" y="40"/>
                  </a:cubicBezTo>
                  <a:cubicBezTo>
                    <a:pt x="174" y="40"/>
                    <a:pt x="174" y="40"/>
                    <a:pt x="174" y="40"/>
                  </a:cubicBezTo>
                  <a:cubicBezTo>
                    <a:pt x="174" y="37"/>
                    <a:pt x="173" y="32"/>
                    <a:pt x="173" y="32"/>
                  </a:cubicBezTo>
                  <a:cubicBezTo>
                    <a:pt x="173" y="32"/>
                    <a:pt x="167" y="32"/>
                    <a:pt x="163" y="32"/>
                  </a:cubicBezTo>
                  <a:cubicBezTo>
                    <a:pt x="163" y="32"/>
                    <a:pt x="162" y="32"/>
                    <a:pt x="162" y="32"/>
                  </a:cubicBezTo>
                  <a:cubicBezTo>
                    <a:pt x="162" y="32"/>
                    <a:pt x="162" y="32"/>
                    <a:pt x="162" y="32"/>
                  </a:cubicBezTo>
                  <a:cubicBezTo>
                    <a:pt x="173" y="32"/>
                    <a:pt x="173" y="32"/>
                    <a:pt x="173" y="32"/>
                  </a:cubicBezTo>
                  <a:cubicBezTo>
                    <a:pt x="173" y="33"/>
                    <a:pt x="173" y="33"/>
                    <a:pt x="173" y="33"/>
                  </a:cubicBezTo>
                  <a:cubicBezTo>
                    <a:pt x="175" y="33"/>
                    <a:pt x="175" y="33"/>
                    <a:pt x="175" y="33"/>
                  </a:cubicBezTo>
                  <a:lnTo>
                    <a:pt x="175" y="40"/>
                  </a:lnTo>
                  <a:close/>
                  <a:moveTo>
                    <a:pt x="177" y="49"/>
                  </a:moveTo>
                  <a:cubicBezTo>
                    <a:pt x="177" y="49"/>
                    <a:pt x="177" y="49"/>
                    <a:pt x="177" y="49"/>
                  </a:cubicBezTo>
                  <a:cubicBezTo>
                    <a:pt x="175" y="49"/>
                    <a:pt x="175" y="49"/>
                    <a:pt x="175" y="49"/>
                  </a:cubicBezTo>
                  <a:cubicBezTo>
                    <a:pt x="175" y="49"/>
                    <a:pt x="175" y="49"/>
                    <a:pt x="175" y="49"/>
                  </a:cubicBezTo>
                  <a:cubicBezTo>
                    <a:pt x="175" y="49"/>
                    <a:pt x="175" y="49"/>
                    <a:pt x="175" y="49"/>
                  </a:cubicBezTo>
                  <a:cubicBezTo>
                    <a:pt x="175" y="49"/>
                    <a:pt x="175" y="49"/>
                    <a:pt x="175" y="48"/>
                  </a:cubicBezTo>
                  <a:cubicBezTo>
                    <a:pt x="175" y="40"/>
                    <a:pt x="175" y="40"/>
                    <a:pt x="175" y="40"/>
                  </a:cubicBezTo>
                  <a:cubicBezTo>
                    <a:pt x="177" y="40"/>
                    <a:pt x="177" y="40"/>
                    <a:pt x="177" y="40"/>
                  </a:cubicBezTo>
                  <a:lnTo>
                    <a:pt x="177" y="49"/>
                  </a:lnTo>
                  <a:close/>
                  <a:moveTo>
                    <a:pt x="177" y="40"/>
                  </a:moveTo>
                  <a:cubicBezTo>
                    <a:pt x="177" y="40"/>
                    <a:pt x="177" y="40"/>
                    <a:pt x="177" y="40"/>
                  </a:cubicBezTo>
                  <a:cubicBezTo>
                    <a:pt x="175" y="40"/>
                    <a:pt x="175" y="40"/>
                    <a:pt x="175" y="40"/>
                  </a:cubicBezTo>
                  <a:cubicBezTo>
                    <a:pt x="175" y="33"/>
                    <a:pt x="175" y="33"/>
                    <a:pt x="175" y="33"/>
                  </a:cubicBezTo>
                  <a:cubicBezTo>
                    <a:pt x="177" y="33"/>
                    <a:pt x="177" y="33"/>
                    <a:pt x="177" y="33"/>
                  </a:cubicBezTo>
                  <a:lnTo>
                    <a:pt x="177" y="40"/>
                  </a:lnTo>
                  <a:close/>
                  <a:moveTo>
                    <a:pt x="179" y="49"/>
                  </a:moveTo>
                  <a:cubicBezTo>
                    <a:pt x="179" y="49"/>
                    <a:pt x="179" y="49"/>
                    <a:pt x="179" y="49"/>
                  </a:cubicBezTo>
                  <a:cubicBezTo>
                    <a:pt x="177" y="49"/>
                    <a:pt x="177" y="49"/>
                    <a:pt x="177" y="49"/>
                  </a:cubicBezTo>
                  <a:cubicBezTo>
                    <a:pt x="177" y="40"/>
                    <a:pt x="177" y="40"/>
                    <a:pt x="177" y="40"/>
                  </a:cubicBezTo>
                  <a:cubicBezTo>
                    <a:pt x="179" y="40"/>
                    <a:pt x="179" y="40"/>
                    <a:pt x="179" y="40"/>
                  </a:cubicBezTo>
                  <a:lnTo>
                    <a:pt x="179" y="49"/>
                  </a:lnTo>
                  <a:close/>
                  <a:moveTo>
                    <a:pt x="179" y="40"/>
                  </a:moveTo>
                  <a:cubicBezTo>
                    <a:pt x="179" y="40"/>
                    <a:pt x="179" y="40"/>
                    <a:pt x="179" y="40"/>
                  </a:cubicBezTo>
                  <a:cubicBezTo>
                    <a:pt x="177" y="40"/>
                    <a:pt x="177" y="40"/>
                    <a:pt x="177" y="40"/>
                  </a:cubicBezTo>
                  <a:cubicBezTo>
                    <a:pt x="177" y="33"/>
                    <a:pt x="177" y="33"/>
                    <a:pt x="177" y="33"/>
                  </a:cubicBezTo>
                  <a:cubicBezTo>
                    <a:pt x="179" y="33"/>
                    <a:pt x="179" y="33"/>
                    <a:pt x="179" y="33"/>
                  </a:cubicBezTo>
                  <a:lnTo>
                    <a:pt x="179" y="40"/>
                  </a:lnTo>
                  <a:close/>
                  <a:moveTo>
                    <a:pt x="181" y="49"/>
                  </a:moveTo>
                  <a:cubicBezTo>
                    <a:pt x="181" y="49"/>
                    <a:pt x="181" y="49"/>
                    <a:pt x="181" y="49"/>
                  </a:cubicBezTo>
                  <a:cubicBezTo>
                    <a:pt x="179" y="49"/>
                    <a:pt x="179" y="49"/>
                    <a:pt x="179" y="49"/>
                  </a:cubicBezTo>
                  <a:cubicBezTo>
                    <a:pt x="179" y="40"/>
                    <a:pt x="179" y="40"/>
                    <a:pt x="179" y="40"/>
                  </a:cubicBezTo>
                  <a:cubicBezTo>
                    <a:pt x="181" y="40"/>
                    <a:pt x="181" y="40"/>
                    <a:pt x="181" y="40"/>
                  </a:cubicBezTo>
                  <a:lnTo>
                    <a:pt x="181" y="49"/>
                  </a:lnTo>
                  <a:close/>
                  <a:moveTo>
                    <a:pt x="181" y="40"/>
                  </a:moveTo>
                  <a:cubicBezTo>
                    <a:pt x="181" y="40"/>
                    <a:pt x="181" y="40"/>
                    <a:pt x="181" y="40"/>
                  </a:cubicBezTo>
                  <a:cubicBezTo>
                    <a:pt x="179" y="40"/>
                    <a:pt x="179" y="40"/>
                    <a:pt x="179" y="40"/>
                  </a:cubicBezTo>
                  <a:cubicBezTo>
                    <a:pt x="179" y="33"/>
                    <a:pt x="179" y="33"/>
                    <a:pt x="179" y="33"/>
                  </a:cubicBezTo>
                  <a:cubicBezTo>
                    <a:pt x="181" y="32"/>
                    <a:pt x="181" y="32"/>
                    <a:pt x="181" y="32"/>
                  </a:cubicBezTo>
                  <a:lnTo>
                    <a:pt x="18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9"/>
            <p:cNvSpPr>
              <a:spLocks noEditPoints="1"/>
            </p:cNvSpPr>
            <p:nvPr/>
          </p:nvSpPr>
          <p:spPr bwMode="auto">
            <a:xfrm>
              <a:off x="888" y="4158"/>
              <a:ext cx="435" cy="136"/>
            </a:xfrm>
            <a:custGeom>
              <a:avLst/>
              <a:gdLst>
                <a:gd name="T0" fmla="*/ 46 w 168"/>
                <a:gd name="T1" fmla="*/ 51 h 51"/>
                <a:gd name="T2" fmla="*/ 61 w 168"/>
                <a:gd name="T3" fmla="*/ 38 h 51"/>
                <a:gd name="T4" fmla="*/ 16 w 168"/>
                <a:gd name="T5" fmla="*/ 51 h 51"/>
                <a:gd name="T6" fmla="*/ 70 w 168"/>
                <a:gd name="T7" fmla="*/ 12 h 51"/>
                <a:gd name="T8" fmla="*/ 55 w 168"/>
                <a:gd name="T9" fmla="*/ 37 h 51"/>
                <a:gd name="T10" fmla="*/ 45 w 168"/>
                <a:gd name="T11" fmla="*/ 34 h 51"/>
                <a:gd name="T12" fmla="*/ 28 w 168"/>
                <a:gd name="T13" fmla="*/ 8 h 51"/>
                <a:gd name="T14" fmla="*/ 50 w 168"/>
                <a:gd name="T15" fmla="*/ 9 h 51"/>
                <a:gd name="T16" fmla="*/ 76 w 168"/>
                <a:gd name="T17" fmla="*/ 13 h 51"/>
                <a:gd name="T18" fmla="*/ 90 w 168"/>
                <a:gd name="T19" fmla="*/ 17 h 51"/>
                <a:gd name="T20" fmla="*/ 101 w 168"/>
                <a:gd name="T21" fmla="*/ 20 h 51"/>
                <a:gd name="T22" fmla="*/ 106 w 168"/>
                <a:gd name="T23" fmla="*/ 22 h 51"/>
                <a:gd name="T24" fmla="*/ 110 w 168"/>
                <a:gd name="T25" fmla="*/ 39 h 51"/>
                <a:gd name="T26" fmla="*/ 121 w 168"/>
                <a:gd name="T27" fmla="*/ 29 h 51"/>
                <a:gd name="T28" fmla="*/ 10 w 168"/>
                <a:gd name="T29" fmla="*/ 38 h 51"/>
                <a:gd name="T30" fmla="*/ 19 w 168"/>
                <a:gd name="T31" fmla="*/ 8 h 51"/>
                <a:gd name="T32" fmla="*/ 2 w 168"/>
                <a:gd name="T33" fmla="*/ 12 h 51"/>
                <a:gd name="T34" fmla="*/ 5 w 168"/>
                <a:gd name="T35" fmla="*/ 10 h 51"/>
                <a:gd name="T36" fmla="*/ 57 w 168"/>
                <a:gd name="T37" fmla="*/ 10 h 51"/>
                <a:gd name="T38" fmla="*/ 139 w 168"/>
                <a:gd name="T39" fmla="*/ 41 h 51"/>
                <a:gd name="T40" fmla="*/ 115 w 168"/>
                <a:gd name="T41" fmla="*/ 39 h 51"/>
                <a:gd name="T42" fmla="*/ 107 w 168"/>
                <a:gd name="T43" fmla="*/ 43 h 51"/>
                <a:gd name="T44" fmla="*/ 97 w 168"/>
                <a:gd name="T45" fmla="*/ 40 h 51"/>
                <a:gd name="T46" fmla="*/ 84 w 168"/>
                <a:gd name="T47" fmla="*/ 40 h 51"/>
                <a:gd name="T48" fmla="*/ 67 w 168"/>
                <a:gd name="T49" fmla="*/ 39 h 51"/>
                <a:gd name="T50" fmla="*/ 142 w 168"/>
                <a:gd name="T51" fmla="*/ 42 h 51"/>
                <a:gd name="T52" fmla="*/ 140 w 168"/>
                <a:gd name="T53" fmla="*/ 49 h 51"/>
                <a:gd name="T54" fmla="*/ 142 w 168"/>
                <a:gd name="T55" fmla="*/ 49 h 51"/>
                <a:gd name="T56" fmla="*/ 118 w 168"/>
                <a:gd name="T57" fmla="*/ 43 h 51"/>
                <a:gd name="T58" fmla="*/ 115 w 168"/>
                <a:gd name="T59" fmla="*/ 43 h 51"/>
                <a:gd name="T60" fmla="*/ 109 w 168"/>
                <a:gd name="T61" fmla="*/ 44 h 51"/>
                <a:gd name="T62" fmla="*/ 95 w 168"/>
                <a:gd name="T63" fmla="*/ 44 h 51"/>
                <a:gd name="T64" fmla="*/ 75 w 168"/>
                <a:gd name="T65" fmla="*/ 49 h 51"/>
                <a:gd name="T66" fmla="*/ 91 w 168"/>
                <a:gd name="T67" fmla="*/ 50 h 51"/>
                <a:gd name="T68" fmla="*/ 99 w 168"/>
                <a:gd name="T69" fmla="*/ 50 h 51"/>
                <a:gd name="T70" fmla="*/ 107 w 168"/>
                <a:gd name="T71" fmla="*/ 47 h 51"/>
                <a:gd name="T72" fmla="*/ 110 w 168"/>
                <a:gd name="T73" fmla="*/ 50 h 51"/>
                <a:gd name="T74" fmla="*/ 113 w 168"/>
                <a:gd name="T75" fmla="*/ 50 h 51"/>
                <a:gd name="T76" fmla="*/ 116 w 168"/>
                <a:gd name="T77" fmla="*/ 49 h 51"/>
                <a:gd name="T78" fmla="*/ 120 w 168"/>
                <a:gd name="T79" fmla="*/ 47 h 51"/>
                <a:gd name="T80" fmla="*/ 124 w 168"/>
                <a:gd name="T81" fmla="*/ 49 h 51"/>
                <a:gd name="T82" fmla="*/ 127 w 168"/>
                <a:gd name="T83" fmla="*/ 50 h 51"/>
                <a:gd name="T84" fmla="*/ 128 w 168"/>
                <a:gd name="T85" fmla="*/ 49 h 51"/>
                <a:gd name="T86" fmla="*/ 128 w 168"/>
                <a:gd name="T87" fmla="*/ 47 h 51"/>
                <a:gd name="T88" fmla="*/ 129 w 168"/>
                <a:gd name="T89" fmla="*/ 45 h 51"/>
                <a:gd name="T90" fmla="*/ 74 w 168"/>
                <a:gd name="T91" fmla="*/ 50 h 51"/>
                <a:gd name="T92" fmla="*/ 132 w 168"/>
                <a:gd name="T93" fmla="*/ 45 h 51"/>
                <a:gd name="T94" fmla="*/ 140 w 168"/>
                <a:gd name="T95" fmla="*/ 43 h 51"/>
                <a:gd name="T96" fmla="*/ 135 w 168"/>
                <a:gd name="T97" fmla="*/ 50 h 51"/>
                <a:gd name="T98" fmla="*/ 137 w 168"/>
                <a:gd name="T99" fmla="*/ 47 h 51"/>
                <a:gd name="T100" fmla="*/ 139 w 168"/>
                <a:gd name="T101" fmla="*/ 49 h 51"/>
                <a:gd name="T102" fmla="*/ 139 w 168"/>
                <a:gd name="T103" fmla="*/ 48 h 51"/>
                <a:gd name="T104" fmla="*/ 144 w 168"/>
                <a:gd name="T105" fmla="*/ 45 h 51"/>
                <a:gd name="T106" fmla="*/ 144 w 168"/>
                <a:gd name="T107" fmla="*/ 45 h 51"/>
                <a:gd name="T108" fmla="*/ 148 w 168"/>
                <a:gd name="T109" fmla="*/ 49 h 51"/>
                <a:gd name="T110" fmla="*/ 151 w 168"/>
                <a:gd name="T111" fmla="*/ 46 h 51"/>
                <a:gd name="T112" fmla="*/ 152 w 168"/>
                <a:gd name="T113" fmla="*/ 49 h 51"/>
                <a:gd name="T114" fmla="*/ 157 w 168"/>
                <a:gd name="T115" fmla="*/ 49 h 51"/>
                <a:gd name="T116" fmla="*/ 159 w 168"/>
                <a:gd name="T117" fmla="*/ 49 h 51"/>
                <a:gd name="T118" fmla="*/ 161 w 168"/>
                <a:gd name="T119" fmla="*/ 48 h 51"/>
                <a:gd name="T120" fmla="*/ 117 w 168"/>
                <a:gd name="T121" fmla="*/ 39 h 51"/>
                <a:gd name="T122" fmla="*/ 26 w 168"/>
                <a:gd name="T123" fmla="*/ 51 h 51"/>
                <a:gd name="T124" fmla="*/ 35 w 168"/>
                <a:gd name="T125"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8" h="51">
                  <a:moveTo>
                    <a:pt x="26" y="51"/>
                  </a:moveTo>
                  <a:cubicBezTo>
                    <a:pt x="26" y="51"/>
                    <a:pt x="26" y="51"/>
                    <a:pt x="26" y="51"/>
                  </a:cubicBezTo>
                  <a:cubicBezTo>
                    <a:pt x="26" y="51"/>
                    <a:pt x="26" y="51"/>
                    <a:pt x="26" y="51"/>
                  </a:cubicBezTo>
                  <a:cubicBezTo>
                    <a:pt x="26" y="51"/>
                    <a:pt x="26" y="51"/>
                    <a:pt x="26" y="51"/>
                  </a:cubicBezTo>
                  <a:close/>
                  <a:moveTo>
                    <a:pt x="29" y="51"/>
                  </a:moveTo>
                  <a:cubicBezTo>
                    <a:pt x="29" y="51"/>
                    <a:pt x="29" y="51"/>
                    <a:pt x="29" y="51"/>
                  </a:cubicBezTo>
                  <a:cubicBezTo>
                    <a:pt x="30" y="51"/>
                    <a:pt x="30" y="51"/>
                    <a:pt x="30" y="51"/>
                  </a:cubicBezTo>
                  <a:cubicBezTo>
                    <a:pt x="30" y="51"/>
                    <a:pt x="30" y="51"/>
                    <a:pt x="30" y="51"/>
                  </a:cubicBezTo>
                  <a:cubicBezTo>
                    <a:pt x="29" y="51"/>
                    <a:pt x="29" y="51"/>
                    <a:pt x="29" y="51"/>
                  </a:cubicBezTo>
                  <a:close/>
                  <a:moveTo>
                    <a:pt x="39" y="51"/>
                  </a:moveTo>
                  <a:cubicBezTo>
                    <a:pt x="39" y="51"/>
                    <a:pt x="39" y="51"/>
                    <a:pt x="39" y="51"/>
                  </a:cubicBezTo>
                  <a:cubicBezTo>
                    <a:pt x="40" y="51"/>
                    <a:pt x="40" y="51"/>
                    <a:pt x="40" y="51"/>
                  </a:cubicBezTo>
                  <a:cubicBezTo>
                    <a:pt x="40" y="51"/>
                    <a:pt x="40" y="51"/>
                    <a:pt x="40" y="51"/>
                  </a:cubicBezTo>
                  <a:cubicBezTo>
                    <a:pt x="40" y="51"/>
                    <a:pt x="39" y="51"/>
                    <a:pt x="39" y="51"/>
                  </a:cubicBezTo>
                  <a:close/>
                  <a:moveTo>
                    <a:pt x="19" y="51"/>
                  </a:moveTo>
                  <a:cubicBezTo>
                    <a:pt x="19" y="51"/>
                    <a:pt x="19" y="51"/>
                    <a:pt x="19" y="51"/>
                  </a:cubicBezTo>
                  <a:cubicBezTo>
                    <a:pt x="20" y="51"/>
                    <a:pt x="20" y="51"/>
                    <a:pt x="20" y="51"/>
                  </a:cubicBezTo>
                  <a:cubicBezTo>
                    <a:pt x="20" y="51"/>
                    <a:pt x="20" y="51"/>
                    <a:pt x="20" y="51"/>
                  </a:cubicBezTo>
                  <a:cubicBezTo>
                    <a:pt x="19" y="51"/>
                    <a:pt x="19" y="51"/>
                    <a:pt x="19" y="51"/>
                  </a:cubicBezTo>
                  <a:close/>
                  <a:moveTo>
                    <a:pt x="73" y="39"/>
                  </a:moveTo>
                  <a:cubicBezTo>
                    <a:pt x="73" y="39"/>
                    <a:pt x="73" y="39"/>
                    <a:pt x="73" y="39"/>
                  </a:cubicBezTo>
                  <a:cubicBezTo>
                    <a:pt x="74" y="39"/>
                    <a:pt x="74" y="39"/>
                    <a:pt x="74" y="39"/>
                  </a:cubicBezTo>
                  <a:cubicBezTo>
                    <a:pt x="74" y="39"/>
                    <a:pt x="74" y="39"/>
                    <a:pt x="74" y="39"/>
                  </a:cubicBezTo>
                  <a:cubicBezTo>
                    <a:pt x="74" y="39"/>
                    <a:pt x="74" y="39"/>
                    <a:pt x="74" y="39"/>
                  </a:cubicBezTo>
                  <a:cubicBezTo>
                    <a:pt x="75" y="13"/>
                    <a:pt x="75" y="13"/>
                    <a:pt x="75" y="13"/>
                  </a:cubicBezTo>
                  <a:cubicBezTo>
                    <a:pt x="73" y="13"/>
                    <a:pt x="73" y="13"/>
                    <a:pt x="73" y="13"/>
                  </a:cubicBezTo>
                  <a:lnTo>
                    <a:pt x="73" y="39"/>
                  </a:lnTo>
                  <a:close/>
                  <a:moveTo>
                    <a:pt x="45" y="51"/>
                  </a:moveTo>
                  <a:cubicBezTo>
                    <a:pt x="45" y="51"/>
                    <a:pt x="45" y="51"/>
                    <a:pt x="45" y="51"/>
                  </a:cubicBezTo>
                  <a:cubicBezTo>
                    <a:pt x="46" y="51"/>
                    <a:pt x="46" y="51"/>
                    <a:pt x="46" y="51"/>
                  </a:cubicBezTo>
                  <a:cubicBezTo>
                    <a:pt x="46" y="51"/>
                    <a:pt x="46" y="51"/>
                    <a:pt x="46" y="51"/>
                  </a:cubicBezTo>
                  <a:cubicBezTo>
                    <a:pt x="45" y="51"/>
                    <a:pt x="45" y="51"/>
                    <a:pt x="45" y="51"/>
                  </a:cubicBezTo>
                  <a:close/>
                  <a:moveTo>
                    <a:pt x="61" y="51"/>
                  </a:moveTo>
                  <a:cubicBezTo>
                    <a:pt x="61" y="51"/>
                    <a:pt x="61" y="51"/>
                    <a:pt x="61" y="51"/>
                  </a:cubicBezTo>
                  <a:cubicBezTo>
                    <a:pt x="61" y="51"/>
                    <a:pt x="61" y="51"/>
                    <a:pt x="61" y="51"/>
                  </a:cubicBezTo>
                  <a:cubicBezTo>
                    <a:pt x="61" y="51"/>
                    <a:pt x="61" y="51"/>
                    <a:pt x="61" y="51"/>
                  </a:cubicBezTo>
                  <a:cubicBezTo>
                    <a:pt x="61" y="51"/>
                    <a:pt x="61" y="51"/>
                    <a:pt x="61" y="51"/>
                  </a:cubicBezTo>
                  <a:close/>
                  <a:moveTo>
                    <a:pt x="50" y="51"/>
                  </a:moveTo>
                  <a:cubicBezTo>
                    <a:pt x="50" y="51"/>
                    <a:pt x="50" y="51"/>
                    <a:pt x="50" y="51"/>
                  </a:cubicBezTo>
                  <a:cubicBezTo>
                    <a:pt x="51" y="51"/>
                    <a:pt x="51" y="51"/>
                    <a:pt x="51" y="51"/>
                  </a:cubicBezTo>
                  <a:cubicBezTo>
                    <a:pt x="51" y="51"/>
                    <a:pt x="51" y="51"/>
                    <a:pt x="51" y="51"/>
                  </a:cubicBezTo>
                  <a:cubicBezTo>
                    <a:pt x="51" y="51"/>
                    <a:pt x="51" y="51"/>
                    <a:pt x="50" y="51"/>
                  </a:cubicBezTo>
                  <a:close/>
                  <a:moveTo>
                    <a:pt x="22" y="51"/>
                  </a:moveTo>
                  <a:cubicBezTo>
                    <a:pt x="22" y="51"/>
                    <a:pt x="22" y="51"/>
                    <a:pt x="22" y="51"/>
                  </a:cubicBezTo>
                  <a:cubicBezTo>
                    <a:pt x="23" y="51"/>
                    <a:pt x="23" y="51"/>
                    <a:pt x="23" y="51"/>
                  </a:cubicBezTo>
                  <a:cubicBezTo>
                    <a:pt x="23" y="51"/>
                    <a:pt x="23" y="51"/>
                    <a:pt x="23" y="51"/>
                  </a:cubicBezTo>
                  <a:cubicBezTo>
                    <a:pt x="22" y="51"/>
                    <a:pt x="22" y="51"/>
                    <a:pt x="22" y="51"/>
                  </a:cubicBezTo>
                  <a:close/>
                  <a:moveTo>
                    <a:pt x="82" y="39"/>
                  </a:moveTo>
                  <a:cubicBezTo>
                    <a:pt x="82" y="39"/>
                    <a:pt x="82" y="39"/>
                    <a:pt x="82" y="39"/>
                  </a:cubicBezTo>
                  <a:cubicBezTo>
                    <a:pt x="83" y="39"/>
                    <a:pt x="83" y="39"/>
                    <a:pt x="83" y="39"/>
                  </a:cubicBezTo>
                  <a:cubicBezTo>
                    <a:pt x="83" y="39"/>
                    <a:pt x="83" y="39"/>
                    <a:pt x="83" y="39"/>
                  </a:cubicBezTo>
                  <a:cubicBezTo>
                    <a:pt x="84" y="15"/>
                    <a:pt x="84" y="15"/>
                    <a:pt x="84" y="15"/>
                  </a:cubicBezTo>
                  <a:cubicBezTo>
                    <a:pt x="83" y="15"/>
                    <a:pt x="83" y="15"/>
                    <a:pt x="83" y="15"/>
                  </a:cubicBezTo>
                  <a:lnTo>
                    <a:pt x="82" y="39"/>
                  </a:lnTo>
                  <a:close/>
                  <a:moveTo>
                    <a:pt x="80" y="39"/>
                  </a:moveTo>
                  <a:cubicBezTo>
                    <a:pt x="80" y="39"/>
                    <a:pt x="80" y="39"/>
                    <a:pt x="80" y="39"/>
                  </a:cubicBezTo>
                  <a:cubicBezTo>
                    <a:pt x="80" y="39"/>
                    <a:pt x="80" y="39"/>
                    <a:pt x="80" y="39"/>
                  </a:cubicBezTo>
                  <a:cubicBezTo>
                    <a:pt x="80" y="39"/>
                    <a:pt x="80" y="39"/>
                    <a:pt x="80" y="39"/>
                  </a:cubicBezTo>
                  <a:cubicBezTo>
                    <a:pt x="82" y="15"/>
                    <a:pt x="82" y="15"/>
                    <a:pt x="82" y="15"/>
                  </a:cubicBezTo>
                  <a:cubicBezTo>
                    <a:pt x="80" y="14"/>
                    <a:pt x="80" y="14"/>
                    <a:pt x="80" y="14"/>
                  </a:cubicBezTo>
                  <a:lnTo>
                    <a:pt x="80" y="39"/>
                  </a:lnTo>
                  <a:close/>
                  <a:moveTo>
                    <a:pt x="61" y="38"/>
                  </a:moveTo>
                  <a:cubicBezTo>
                    <a:pt x="61" y="38"/>
                    <a:pt x="61" y="38"/>
                    <a:pt x="61" y="38"/>
                  </a:cubicBezTo>
                  <a:cubicBezTo>
                    <a:pt x="61" y="38"/>
                    <a:pt x="61" y="38"/>
                    <a:pt x="61" y="38"/>
                  </a:cubicBezTo>
                  <a:cubicBezTo>
                    <a:pt x="62" y="38"/>
                    <a:pt x="62" y="38"/>
                    <a:pt x="62" y="38"/>
                  </a:cubicBezTo>
                  <a:cubicBezTo>
                    <a:pt x="62" y="38"/>
                    <a:pt x="62" y="38"/>
                    <a:pt x="62" y="38"/>
                  </a:cubicBezTo>
                  <a:cubicBezTo>
                    <a:pt x="62" y="38"/>
                    <a:pt x="62" y="38"/>
                    <a:pt x="62" y="38"/>
                  </a:cubicBezTo>
                  <a:cubicBezTo>
                    <a:pt x="63" y="38"/>
                    <a:pt x="63" y="38"/>
                    <a:pt x="63" y="38"/>
                  </a:cubicBezTo>
                  <a:cubicBezTo>
                    <a:pt x="63" y="38"/>
                    <a:pt x="63" y="38"/>
                    <a:pt x="63" y="38"/>
                  </a:cubicBezTo>
                  <a:cubicBezTo>
                    <a:pt x="62" y="10"/>
                    <a:pt x="62" y="10"/>
                    <a:pt x="62" y="10"/>
                  </a:cubicBezTo>
                  <a:cubicBezTo>
                    <a:pt x="60" y="10"/>
                    <a:pt x="60" y="10"/>
                    <a:pt x="60" y="10"/>
                  </a:cubicBezTo>
                  <a:lnTo>
                    <a:pt x="61" y="38"/>
                  </a:lnTo>
                  <a:close/>
                  <a:moveTo>
                    <a:pt x="71" y="39"/>
                  </a:moveTo>
                  <a:cubicBezTo>
                    <a:pt x="71" y="39"/>
                    <a:pt x="71" y="39"/>
                    <a:pt x="71" y="39"/>
                  </a:cubicBezTo>
                  <a:cubicBezTo>
                    <a:pt x="72" y="39"/>
                    <a:pt x="72" y="39"/>
                    <a:pt x="72" y="39"/>
                  </a:cubicBezTo>
                  <a:cubicBezTo>
                    <a:pt x="73" y="39"/>
                    <a:pt x="73" y="39"/>
                    <a:pt x="73" y="39"/>
                  </a:cubicBezTo>
                  <a:cubicBezTo>
                    <a:pt x="73" y="13"/>
                    <a:pt x="73" y="13"/>
                    <a:pt x="73" y="13"/>
                  </a:cubicBezTo>
                  <a:cubicBezTo>
                    <a:pt x="71" y="12"/>
                    <a:pt x="71" y="12"/>
                    <a:pt x="71" y="12"/>
                  </a:cubicBezTo>
                  <a:lnTo>
                    <a:pt x="71" y="39"/>
                  </a:lnTo>
                  <a:close/>
                  <a:moveTo>
                    <a:pt x="95" y="40"/>
                  </a:moveTo>
                  <a:cubicBezTo>
                    <a:pt x="95" y="40"/>
                    <a:pt x="95" y="40"/>
                    <a:pt x="95" y="40"/>
                  </a:cubicBezTo>
                  <a:cubicBezTo>
                    <a:pt x="96" y="40"/>
                    <a:pt x="96" y="40"/>
                    <a:pt x="96" y="40"/>
                  </a:cubicBezTo>
                  <a:cubicBezTo>
                    <a:pt x="96" y="40"/>
                    <a:pt x="96" y="40"/>
                    <a:pt x="96" y="40"/>
                  </a:cubicBezTo>
                  <a:cubicBezTo>
                    <a:pt x="96" y="40"/>
                    <a:pt x="96" y="40"/>
                    <a:pt x="96" y="40"/>
                  </a:cubicBezTo>
                  <a:cubicBezTo>
                    <a:pt x="96" y="40"/>
                    <a:pt x="96" y="40"/>
                    <a:pt x="96" y="40"/>
                  </a:cubicBezTo>
                  <a:cubicBezTo>
                    <a:pt x="98" y="19"/>
                    <a:pt x="98" y="19"/>
                    <a:pt x="98" y="19"/>
                  </a:cubicBezTo>
                  <a:cubicBezTo>
                    <a:pt x="97" y="19"/>
                    <a:pt x="97" y="19"/>
                    <a:pt x="97" y="19"/>
                  </a:cubicBezTo>
                  <a:lnTo>
                    <a:pt x="95" y="40"/>
                  </a:lnTo>
                  <a:close/>
                  <a:moveTo>
                    <a:pt x="16" y="51"/>
                  </a:moveTo>
                  <a:cubicBezTo>
                    <a:pt x="16" y="51"/>
                    <a:pt x="16" y="51"/>
                    <a:pt x="16" y="51"/>
                  </a:cubicBezTo>
                  <a:cubicBezTo>
                    <a:pt x="17" y="51"/>
                    <a:pt x="17" y="51"/>
                    <a:pt x="17" y="51"/>
                  </a:cubicBezTo>
                  <a:cubicBezTo>
                    <a:pt x="17" y="51"/>
                    <a:pt x="17" y="51"/>
                    <a:pt x="17" y="51"/>
                  </a:cubicBezTo>
                  <a:cubicBezTo>
                    <a:pt x="16" y="51"/>
                    <a:pt x="16" y="51"/>
                    <a:pt x="16" y="51"/>
                  </a:cubicBezTo>
                  <a:close/>
                  <a:moveTo>
                    <a:pt x="16" y="51"/>
                  </a:moveTo>
                  <a:cubicBezTo>
                    <a:pt x="16" y="51"/>
                    <a:pt x="16" y="51"/>
                    <a:pt x="16" y="51"/>
                  </a:cubicBezTo>
                  <a:cubicBezTo>
                    <a:pt x="16" y="51"/>
                    <a:pt x="16" y="51"/>
                    <a:pt x="16" y="51"/>
                  </a:cubicBezTo>
                  <a:cubicBezTo>
                    <a:pt x="16" y="51"/>
                    <a:pt x="16" y="51"/>
                    <a:pt x="16" y="51"/>
                  </a:cubicBezTo>
                  <a:cubicBezTo>
                    <a:pt x="15" y="51"/>
                    <a:pt x="15" y="51"/>
                    <a:pt x="15" y="51"/>
                  </a:cubicBezTo>
                  <a:lnTo>
                    <a:pt x="16" y="51"/>
                  </a:lnTo>
                  <a:close/>
                  <a:moveTo>
                    <a:pt x="120" y="39"/>
                  </a:moveTo>
                  <a:cubicBezTo>
                    <a:pt x="120" y="39"/>
                    <a:pt x="120" y="39"/>
                    <a:pt x="120" y="39"/>
                  </a:cubicBezTo>
                  <a:cubicBezTo>
                    <a:pt x="120" y="39"/>
                    <a:pt x="120" y="39"/>
                    <a:pt x="120" y="39"/>
                  </a:cubicBezTo>
                  <a:cubicBezTo>
                    <a:pt x="120" y="39"/>
                    <a:pt x="120" y="39"/>
                    <a:pt x="120" y="39"/>
                  </a:cubicBezTo>
                  <a:cubicBezTo>
                    <a:pt x="121" y="39"/>
                    <a:pt x="121" y="39"/>
                    <a:pt x="121" y="39"/>
                  </a:cubicBezTo>
                  <a:cubicBezTo>
                    <a:pt x="121" y="39"/>
                    <a:pt x="121" y="39"/>
                    <a:pt x="121" y="39"/>
                  </a:cubicBezTo>
                  <a:cubicBezTo>
                    <a:pt x="121" y="39"/>
                    <a:pt x="121" y="39"/>
                    <a:pt x="121" y="39"/>
                  </a:cubicBezTo>
                  <a:cubicBezTo>
                    <a:pt x="121" y="38"/>
                    <a:pt x="121" y="38"/>
                    <a:pt x="121" y="38"/>
                  </a:cubicBezTo>
                  <a:cubicBezTo>
                    <a:pt x="121" y="38"/>
                    <a:pt x="121" y="38"/>
                    <a:pt x="121" y="38"/>
                  </a:cubicBezTo>
                  <a:cubicBezTo>
                    <a:pt x="123" y="31"/>
                    <a:pt x="123" y="31"/>
                    <a:pt x="123" y="31"/>
                  </a:cubicBezTo>
                  <a:cubicBezTo>
                    <a:pt x="122" y="31"/>
                    <a:pt x="122" y="31"/>
                    <a:pt x="122" y="31"/>
                  </a:cubicBezTo>
                  <a:cubicBezTo>
                    <a:pt x="122" y="31"/>
                    <a:pt x="122" y="31"/>
                    <a:pt x="122" y="31"/>
                  </a:cubicBezTo>
                  <a:cubicBezTo>
                    <a:pt x="122" y="31"/>
                    <a:pt x="122" y="31"/>
                    <a:pt x="122" y="31"/>
                  </a:cubicBezTo>
                  <a:cubicBezTo>
                    <a:pt x="122" y="33"/>
                    <a:pt x="122" y="36"/>
                    <a:pt x="121" y="37"/>
                  </a:cubicBezTo>
                  <a:cubicBezTo>
                    <a:pt x="121" y="38"/>
                    <a:pt x="121" y="39"/>
                    <a:pt x="120" y="39"/>
                  </a:cubicBezTo>
                  <a:close/>
                  <a:moveTo>
                    <a:pt x="18" y="51"/>
                  </a:moveTo>
                  <a:cubicBezTo>
                    <a:pt x="18" y="51"/>
                    <a:pt x="18" y="51"/>
                    <a:pt x="18" y="51"/>
                  </a:cubicBezTo>
                  <a:cubicBezTo>
                    <a:pt x="18" y="51"/>
                    <a:pt x="18" y="51"/>
                    <a:pt x="18" y="51"/>
                  </a:cubicBezTo>
                  <a:cubicBezTo>
                    <a:pt x="18" y="51"/>
                    <a:pt x="18" y="51"/>
                    <a:pt x="18" y="51"/>
                  </a:cubicBezTo>
                  <a:cubicBezTo>
                    <a:pt x="18" y="51"/>
                    <a:pt x="18" y="51"/>
                    <a:pt x="18" y="51"/>
                  </a:cubicBezTo>
                  <a:close/>
                  <a:moveTo>
                    <a:pt x="69" y="39"/>
                  </a:moveTo>
                  <a:cubicBezTo>
                    <a:pt x="69" y="39"/>
                    <a:pt x="69" y="39"/>
                    <a:pt x="69" y="39"/>
                  </a:cubicBezTo>
                  <a:cubicBezTo>
                    <a:pt x="69" y="39"/>
                    <a:pt x="69" y="39"/>
                    <a:pt x="69" y="39"/>
                  </a:cubicBezTo>
                  <a:cubicBezTo>
                    <a:pt x="70" y="39"/>
                    <a:pt x="70" y="39"/>
                    <a:pt x="70" y="39"/>
                  </a:cubicBezTo>
                  <a:cubicBezTo>
                    <a:pt x="70" y="12"/>
                    <a:pt x="70" y="12"/>
                    <a:pt x="70" y="12"/>
                  </a:cubicBezTo>
                  <a:cubicBezTo>
                    <a:pt x="69" y="11"/>
                    <a:pt x="69" y="11"/>
                    <a:pt x="69" y="11"/>
                  </a:cubicBezTo>
                  <a:lnTo>
                    <a:pt x="69" y="39"/>
                  </a:lnTo>
                  <a:close/>
                  <a:moveTo>
                    <a:pt x="117" y="37"/>
                  </a:moveTo>
                  <a:cubicBezTo>
                    <a:pt x="117" y="37"/>
                    <a:pt x="117" y="37"/>
                    <a:pt x="117" y="37"/>
                  </a:cubicBezTo>
                  <a:cubicBezTo>
                    <a:pt x="117" y="39"/>
                    <a:pt x="117" y="39"/>
                    <a:pt x="117" y="39"/>
                  </a:cubicBezTo>
                  <a:cubicBezTo>
                    <a:pt x="117" y="39"/>
                    <a:pt x="117" y="39"/>
                    <a:pt x="117" y="39"/>
                  </a:cubicBezTo>
                  <a:lnTo>
                    <a:pt x="117" y="37"/>
                  </a:lnTo>
                  <a:close/>
                  <a:moveTo>
                    <a:pt x="115" y="39"/>
                  </a:moveTo>
                  <a:cubicBezTo>
                    <a:pt x="115" y="39"/>
                    <a:pt x="115" y="39"/>
                    <a:pt x="115" y="39"/>
                  </a:cubicBezTo>
                  <a:cubicBezTo>
                    <a:pt x="116" y="36"/>
                    <a:pt x="116" y="36"/>
                    <a:pt x="116" y="36"/>
                  </a:cubicBezTo>
                  <a:cubicBezTo>
                    <a:pt x="115" y="39"/>
                    <a:pt x="115" y="39"/>
                    <a:pt x="115" y="39"/>
                  </a:cubicBezTo>
                  <a:cubicBezTo>
                    <a:pt x="115" y="39"/>
                    <a:pt x="115" y="39"/>
                    <a:pt x="115" y="39"/>
                  </a:cubicBezTo>
                  <a:close/>
                  <a:moveTo>
                    <a:pt x="114" y="39"/>
                  </a:moveTo>
                  <a:cubicBezTo>
                    <a:pt x="114" y="39"/>
                    <a:pt x="114" y="39"/>
                    <a:pt x="114" y="39"/>
                  </a:cubicBezTo>
                  <a:cubicBezTo>
                    <a:pt x="116" y="27"/>
                    <a:pt x="116" y="27"/>
                    <a:pt x="116" y="27"/>
                  </a:cubicBezTo>
                  <a:cubicBezTo>
                    <a:pt x="114" y="39"/>
                    <a:pt x="114" y="39"/>
                    <a:pt x="114" y="39"/>
                  </a:cubicBezTo>
                  <a:cubicBezTo>
                    <a:pt x="114" y="39"/>
                    <a:pt x="114" y="39"/>
                    <a:pt x="114" y="39"/>
                  </a:cubicBezTo>
                  <a:close/>
                  <a:moveTo>
                    <a:pt x="119" y="34"/>
                  </a:moveTo>
                  <a:cubicBezTo>
                    <a:pt x="119" y="34"/>
                    <a:pt x="119" y="34"/>
                    <a:pt x="119" y="34"/>
                  </a:cubicBezTo>
                  <a:cubicBezTo>
                    <a:pt x="118" y="39"/>
                    <a:pt x="118" y="39"/>
                    <a:pt x="118" y="39"/>
                  </a:cubicBezTo>
                  <a:cubicBezTo>
                    <a:pt x="118" y="39"/>
                    <a:pt x="118" y="39"/>
                    <a:pt x="118" y="39"/>
                  </a:cubicBezTo>
                  <a:lnTo>
                    <a:pt x="119" y="34"/>
                  </a:lnTo>
                  <a:close/>
                  <a:moveTo>
                    <a:pt x="14" y="37"/>
                  </a:moveTo>
                  <a:cubicBezTo>
                    <a:pt x="14" y="37"/>
                    <a:pt x="14" y="37"/>
                    <a:pt x="14" y="37"/>
                  </a:cubicBezTo>
                  <a:cubicBezTo>
                    <a:pt x="14" y="37"/>
                    <a:pt x="15" y="36"/>
                    <a:pt x="17" y="35"/>
                  </a:cubicBezTo>
                  <a:cubicBezTo>
                    <a:pt x="20" y="35"/>
                    <a:pt x="30" y="34"/>
                    <a:pt x="46" y="36"/>
                  </a:cubicBezTo>
                  <a:cubicBezTo>
                    <a:pt x="47" y="36"/>
                    <a:pt x="48" y="36"/>
                    <a:pt x="49" y="36"/>
                  </a:cubicBezTo>
                  <a:cubicBezTo>
                    <a:pt x="49" y="36"/>
                    <a:pt x="49" y="36"/>
                    <a:pt x="49" y="36"/>
                  </a:cubicBezTo>
                  <a:cubicBezTo>
                    <a:pt x="50" y="36"/>
                    <a:pt x="50" y="36"/>
                    <a:pt x="50" y="36"/>
                  </a:cubicBezTo>
                  <a:cubicBezTo>
                    <a:pt x="50" y="36"/>
                    <a:pt x="50" y="36"/>
                    <a:pt x="50" y="36"/>
                  </a:cubicBezTo>
                  <a:cubicBezTo>
                    <a:pt x="52" y="37"/>
                    <a:pt x="54" y="37"/>
                    <a:pt x="55" y="37"/>
                  </a:cubicBezTo>
                  <a:cubicBezTo>
                    <a:pt x="53" y="9"/>
                    <a:pt x="53" y="9"/>
                    <a:pt x="53" y="9"/>
                  </a:cubicBezTo>
                  <a:cubicBezTo>
                    <a:pt x="51" y="9"/>
                    <a:pt x="51" y="9"/>
                    <a:pt x="51" y="9"/>
                  </a:cubicBezTo>
                  <a:cubicBezTo>
                    <a:pt x="54" y="34"/>
                    <a:pt x="54" y="34"/>
                    <a:pt x="54" y="34"/>
                  </a:cubicBezTo>
                  <a:cubicBezTo>
                    <a:pt x="51" y="9"/>
                    <a:pt x="51" y="9"/>
                    <a:pt x="51" y="9"/>
                  </a:cubicBezTo>
                  <a:cubicBezTo>
                    <a:pt x="52" y="9"/>
                    <a:pt x="52" y="9"/>
                    <a:pt x="52" y="9"/>
                  </a:cubicBezTo>
                  <a:cubicBezTo>
                    <a:pt x="50" y="8"/>
                    <a:pt x="50" y="8"/>
                    <a:pt x="50" y="8"/>
                  </a:cubicBezTo>
                  <a:cubicBezTo>
                    <a:pt x="50" y="9"/>
                    <a:pt x="50" y="9"/>
                    <a:pt x="50" y="9"/>
                  </a:cubicBezTo>
                  <a:cubicBezTo>
                    <a:pt x="50" y="9"/>
                    <a:pt x="50" y="9"/>
                    <a:pt x="50" y="9"/>
                  </a:cubicBezTo>
                  <a:cubicBezTo>
                    <a:pt x="50" y="9"/>
                    <a:pt x="50" y="9"/>
                    <a:pt x="50" y="9"/>
                  </a:cubicBezTo>
                  <a:cubicBezTo>
                    <a:pt x="53" y="36"/>
                    <a:pt x="53" y="36"/>
                    <a:pt x="53" y="36"/>
                  </a:cubicBezTo>
                  <a:cubicBezTo>
                    <a:pt x="50" y="9"/>
                    <a:pt x="50" y="9"/>
                    <a:pt x="50" y="9"/>
                  </a:cubicBezTo>
                  <a:cubicBezTo>
                    <a:pt x="48" y="9"/>
                    <a:pt x="48" y="9"/>
                    <a:pt x="48" y="9"/>
                  </a:cubicBezTo>
                  <a:cubicBezTo>
                    <a:pt x="51" y="34"/>
                    <a:pt x="51" y="34"/>
                    <a:pt x="51" y="34"/>
                  </a:cubicBezTo>
                  <a:cubicBezTo>
                    <a:pt x="48" y="9"/>
                    <a:pt x="48" y="9"/>
                    <a:pt x="48" y="9"/>
                  </a:cubicBezTo>
                  <a:cubicBezTo>
                    <a:pt x="49" y="9"/>
                    <a:pt x="49" y="9"/>
                    <a:pt x="49" y="9"/>
                  </a:cubicBezTo>
                  <a:cubicBezTo>
                    <a:pt x="47" y="8"/>
                    <a:pt x="47" y="8"/>
                    <a:pt x="47" y="8"/>
                  </a:cubicBezTo>
                  <a:cubicBezTo>
                    <a:pt x="50" y="36"/>
                    <a:pt x="50" y="36"/>
                    <a:pt x="50" y="36"/>
                  </a:cubicBezTo>
                  <a:cubicBezTo>
                    <a:pt x="47" y="8"/>
                    <a:pt x="47" y="8"/>
                    <a:pt x="47" y="8"/>
                  </a:cubicBezTo>
                  <a:cubicBezTo>
                    <a:pt x="45" y="9"/>
                    <a:pt x="45" y="9"/>
                    <a:pt x="45" y="9"/>
                  </a:cubicBezTo>
                  <a:cubicBezTo>
                    <a:pt x="49" y="33"/>
                    <a:pt x="49" y="33"/>
                    <a:pt x="49" y="33"/>
                  </a:cubicBezTo>
                  <a:cubicBezTo>
                    <a:pt x="45" y="9"/>
                    <a:pt x="45" y="9"/>
                    <a:pt x="45" y="9"/>
                  </a:cubicBezTo>
                  <a:cubicBezTo>
                    <a:pt x="46" y="8"/>
                    <a:pt x="46" y="8"/>
                    <a:pt x="46" y="8"/>
                  </a:cubicBezTo>
                  <a:cubicBezTo>
                    <a:pt x="44" y="8"/>
                    <a:pt x="44" y="8"/>
                    <a:pt x="44" y="8"/>
                  </a:cubicBezTo>
                  <a:cubicBezTo>
                    <a:pt x="48" y="35"/>
                    <a:pt x="48" y="35"/>
                    <a:pt x="48" y="35"/>
                  </a:cubicBezTo>
                  <a:cubicBezTo>
                    <a:pt x="44" y="8"/>
                    <a:pt x="44" y="8"/>
                    <a:pt x="44" y="8"/>
                  </a:cubicBezTo>
                  <a:cubicBezTo>
                    <a:pt x="42" y="8"/>
                    <a:pt x="42" y="8"/>
                    <a:pt x="42" y="8"/>
                  </a:cubicBezTo>
                  <a:cubicBezTo>
                    <a:pt x="46" y="33"/>
                    <a:pt x="46" y="33"/>
                    <a:pt x="46" y="33"/>
                  </a:cubicBezTo>
                  <a:cubicBezTo>
                    <a:pt x="41" y="8"/>
                    <a:pt x="41" y="8"/>
                    <a:pt x="41" y="8"/>
                  </a:cubicBezTo>
                  <a:cubicBezTo>
                    <a:pt x="43" y="8"/>
                    <a:pt x="43" y="8"/>
                    <a:pt x="43" y="8"/>
                  </a:cubicBezTo>
                  <a:cubicBezTo>
                    <a:pt x="40" y="7"/>
                    <a:pt x="40" y="7"/>
                    <a:pt x="40" y="7"/>
                  </a:cubicBezTo>
                  <a:cubicBezTo>
                    <a:pt x="45" y="34"/>
                    <a:pt x="45" y="34"/>
                    <a:pt x="45" y="34"/>
                  </a:cubicBezTo>
                  <a:cubicBezTo>
                    <a:pt x="40" y="8"/>
                    <a:pt x="40" y="8"/>
                    <a:pt x="40" y="8"/>
                  </a:cubicBezTo>
                  <a:cubicBezTo>
                    <a:pt x="38" y="8"/>
                    <a:pt x="38" y="8"/>
                    <a:pt x="38" y="8"/>
                  </a:cubicBezTo>
                  <a:cubicBezTo>
                    <a:pt x="43" y="32"/>
                    <a:pt x="43" y="32"/>
                    <a:pt x="43" y="32"/>
                  </a:cubicBezTo>
                  <a:cubicBezTo>
                    <a:pt x="38" y="8"/>
                    <a:pt x="38" y="8"/>
                    <a:pt x="38" y="8"/>
                  </a:cubicBezTo>
                  <a:cubicBezTo>
                    <a:pt x="39" y="8"/>
                    <a:pt x="39" y="8"/>
                    <a:pt x="39" y="8"/>
                  </a:cubicBezTo>
                  <a:cubicBezTo>
                    <a:pt x="37" y="7"/>
                    <a:pt x="37" y="7"/>
                    <a:pt x="37" y="7"/>
                  </a:cubicBezTo>
                  <a:cubicBezTo>
                    <a:pt x="42" y="34"/>
                    <a:pt x="42" y="34"/>
                    <a:pt x="42" y="34"/>
                  </a:cubicBezTo>
                  <a:cubicBezTo>
                    <a:pt x="37" y="8"/>
                    <a:pt x="37" y="8"/>
                    <a:pt x="37" y="8"/>
                  </a:cubicBezTo>
                  <a:cubicBezTo>
                    <a:pt x="35" y="8"/>
                    <a:pt x="35" y="8"/>
                    <a:pt x="35" y="8"/>
                  </a:cubicBezTo>
                  <a:cubicBezTo>
                    <a:pt x="40" y="31"/>
                    <a:pt x="40" y="31"/>
                    <a:pt x="40" y="31"/>
                  </a:cubicBezTo>
                  <a:cubicBezTo>
                    <a:pt x="35" y="8"/>
                    <a:pt x="35" y="8"/>
                    <a:pt x="35" y="8"/>
                  </a:cubicBezTo>
                  <a:cubicBezTo>
                    <a:pt x="36" y="8"/>
                    <a:pt x="36" y="8"/>
                    <a:pt x="36" y="8"/>
                  </a:cubicBezTo>
                  <a:cubicBezTo>
                    <a:pt x="34" y="7"/>
                    <a:pt x="34" y="7"/>
                    <a:pt x="34" y="7"/>
                  </a:cubicBezTo>
                  <a:cubicBezTo>
                    <a:pt x="39" y="35"/>
                    <a:pt x="39" y="35"/>
                    <a:pt x="39" y="35"/>
                  </a:cubicBezTo>
                  <a:cubicBezTo>
                    <a:pt x="34" y="8"/>
                    <a:pt x="34" y="8"/>
                    <a:pt x="34" y="8"/>
                  </a:cubicBezTo>
                  <a:cubicBezTo>
                    <a:pt x="32" y="8"/>
                    <a:pt x="32" y="8"/>
                    <a:pt x="32" y="8"/>
                  </a:cubicBezTo>
                  <a:cubicBezTo>
                    <a:pt x="38" y="34"/>
                    <a:pt x="38" y="34"/>
                    <a:pt x="38" y="34"/>
                  </a:cubicBezTo>
                  <a:cubicBezTo>
                    <a:pt x="32" y="8"/>
                    <a:pt x="32" y="8"/>
                    <a:pt x="32" y="8"/>
                  </a:cubicBezTo>
                  <a:cubicBezTo>
                    <a:pt x="34" y="8"/>
                    <a:pt x="34" y="8"/>
                    <a:pt x="34" y="8"/>
                  </a:cubicBezTo>
                  <a:cubicBezTo>
                    <a:pt x="34" y="8"/>
                    <a:pt x="34" y="8"/>
                    <a:pt x="34" y="8"/>
                  </a:cubicBezTo>
                  <a:cubicBezTo>
                    <a:pt x="31" y="7"/>
                    <a:pt x="31" y="7"/>
                    <a:pt x="31" y="7"/>
                  </a:cubicBezTo>
                  <a:cubicBezTo>
                    <a:pt x="34" y="20"/>
                    <a:pt x="34" y="20"/>
                    <a:pt x="34" y="20"/>
                  </a:cubicBezTo>
                  <a:cubicBezTo>
                    <a:pt x="31" y="8"/>
                    <a:pt x="31" y="8"/>
                    <a:pt x="31" y="8"/>
                  </a:cubicBezTo>
                  <a:cubicBezTo>
                    <a:pt x="29" y="8"/>
                    <a:pt x="29" y="8"/>
                    <a:pt x="29" y="8"/>
                  </a:cubicBezTo>
                  <a:cubicBezTo>
                    <a:pt x="34" y="29"/>
                    <a:pt x="34" y="29"/>
                    <a:pt x="34" y="29"/>
                  </a:cubicBezTo>
                  <a:cubicBezTo>
                    <a:pt x="29" y="8"/>
                    <a:pt x="29" y="8"/>
                    <a:pt x="29" y="8"/>
                  </a:cubicBezTo>
                  <a:cubicBezTo>
                    <a:pt x="31" y="8"/>
                    <a:pt x="31" y="8"/>
                    <a:pt x="31" y="8"/>
                  </a:cubicBezTo>
                  <a:cubicBezTo>
                    <a:pt x="31" y="7"/>
                    <a:pt x="31" y="7"/>
                    <a:pt x="31" y="7"/>
                  </a:cubicBezTo>
                  <a:cubicBezTo>
                    <a:pt x="28" y="7"/>
                    <a:pt x="28" y="7"/>
                    <a:pt x="28" y="7"/>
                  </a:cubicBezTo>
                  <a:cubicBezTo>
                    <a:pt x="33" y="29"/>
                    <a:pt x="33" y="29"/>
                    <a:pt x="33" y="29"/>
                  </a:cubicBezTo>
                  <a:cubicBezTo>
                    <a:pt x="28" y="8"/>
                    <a:pt x="28" y="8"/>
                    <a:pt x="28" y="8"/>
                  </a:cubicBezTo>
                  <a:cubicBezTo>
                    <a:pt x="26" y="8"/>
                    <a:pt x="26" y="8"/>
                    <a:pt x="26" y="8"/>
                  </a:cubicBezTo>
                  <a:cubicBezTo>
                    <a:pt x="32" y="30"/>
                    <a:pt x="32" y="30"/>
                    <a:pt x="32" y="30"/>
                  </a:cubicBezTo>
                  <a:cubicBezTo>
                    <a:pt x="26" y="8"/>
                    <a:pt x="26" y="8"/>
                    <a:pt x="26" y="8"/>
                  </a:cubicBezTo>
                  <a:cubicBezTo>
                    <a:pt x="27" y="7"/>
                    <a:pt x="27" y="7"/>
                    <a:pt x="27" y="7"/>
                  </a:cubicBezTo>
                  <a:cubicBezTo>
                    <a:pt x="25" y="7"/>
                    <a:pt x="25" y="7"/>
                    <a:pt x="25" y="7"/>
                  </a:cubicBezTo>
                  <a:cubicBezTo>
                    <a:pt x="31" y="34"/>
                    <a:pt x="31" y="34"/>
                    <a:pt x="31" y="34"/>
                  </a:cubicBezTo>
                  <a:cubicBezTo>
                    <a:pt x="25" y="8"/>
                    <a:pt x="25" y="8"/>
                    <a:pt x="25" y="8"/>
                  </a:cubicBezTo>
                  <a:cubicBezTo>
                    <a:pt x="24" y="8"/>
                    <a:pt x="24" y="8"/>
                    <a:pt x="24" y="8"/>
                  </a:cubicBezTo>
                  <a:cubicBezTo>
                    <a:pt x="27" y="20"/>
                    <a:pt x="27" y="20"/>
                    <a:pt x="27" y="20"/>
                  </a:cubicBezTo>
                  <a:cubicBezTo>
                    <a:pt x="23" y="8"/>
                    <a:pt x="23" y="8"/>
                    <a:pt x="23" y="8"/>
                  </a:cubicBezTo>
                  <a:cubicBezTo>
                    <a:pt x="24" y="7"/>
                    <a:pt x="24" y="7"/>
                    <a:pt x="24" y="7"/>
                  </a:cubicBezTo>
                  <a:cubicBezTo>
                    <a:pt x="22" y="7"/>
                    <a:pt x="22" y="7"/>
                    <a:pt x="22" y="7"/>
                  </a:cubicBezTo>
                  <a:cubicBezTo>
                    <a:pt x="25" y="7"/>
                    <a:pt x="25" y="7"/>
                    <a:pt x="25" y="7"/>
                  </a:cubicBezTo>
                  <a:cubicBezTo>
                    <a:pt x="25" y="8"/>
                    <a:pt x="25" y="8"/>
                    <a:pt x="25" y="8"/>
                  </a:cubicBezTo>
                  <a:cubicBezTo>
                    <a:pt x="24" y="7"/>
                    <a:pt x="24" y="7"/>
                    <a:pt x="24" y="7"/>
                  </a:cubicBezTo>
                  <a:cubicBezTo>
                    <a:pt x="28" y="7"/>
                    <a:pt x="28" y="7"/>
                    <a:pt x="28" y="7"/>
                  </a:cubicBezTo>
                  <a:cubicBezTo>
                    <a:pt x="28" y="7"/>
                    <a:pt x="28" y="7"/>
                    <a:pt x="28" y="7"/>
                  </a:cubicBezTo>
                  <a:cubicBezTo>
                    <a:pt x="31" y="7"/>
                    <a:pt x="31" y="7"/>
                    <a:pt x="31" y="7"/>
                  </a:cubicBezTo>
                  <a:cubicBezTo>
                    <a:pt x="30" y="7"/>
                    <a:pt x="30" y="7"/>
                    <a:pt x="30" y="7"/>
                  </a:cubicBezTo>
                  <a:cubicBezTo>
                    <a:pt x="34" y="8"/>
                    <a:pt x="34" y="8"/>
                    <a:pt x="34" y="8"/>
                  </a:cubicBezTo>
                  <a:cubicBezTo>
                    <a:pt x="34" y="8"/>
                    <a:pt x="34" y="8"/>
                    <a:pt x="34" y="8"/>
                  </a:cubicBezTo>
                  <a:cubicBezTo>
                    <a:pt x="34" y="7"/>
                    <a:pt x="34" y="7"/>
                    <a:pt x="34" y="7"/>
                  </a:cubicBezTo>
                  <a:cubicBezTo>
                    <a:pt x="37" y="8"/>
                    <a:pt x="37" y="8"/>
                    <a:pt x="37" y="8"/>
                  </a:cubicBezTo>
                  <a:cubicBezTo>
                    <a:pt x="37" y="7"/>
                    <a:pt x="37" y="7"/>
                    <a:pt x="37" y="7"/>
                  </a:cubicBezTo>
                  <a:cubicBezTo>
                    <a:pt x="40" y="8"/>
                    <a:pt x="40" y="8"/>
                    <a:pt x="40" y="8"/>
                  </a:cubicBezTo>
                  <a:cubicBezTo>
                    <a:pt x="40" y="7"/>
                    <a:pt x="40" y="7"/>
                    <a:pt x="40" y="7"/>
                  </a:cubicBezTo>
                  <a:cubicBezTo>
                    <a:pt x="44" y="8"/>
                    <a:pt x="44" y="8"/>
                    <a:pt x="44" y="8"/>
                  </a:cubicBezTo>
                  <a:cubicBezTo>
                    <a:pt x="44" y="7"/>
                    <a:pt x="44" y="7"/>
                    <a:pt x="44" y="7"/>
                  </a:cubicBezTo>
                  <a:cubicBezTo>
                    <a:pt x="47" y="8"/>
                    <a:pt x="47" y="8"/>
                    <a:pt x="47" y="8"/>
                  </a:cubicBezTo>
                  <a:cubicBezTo>
                    <a:pt x="47" y="8"/>
                    <a:pt x="47" y="8"/>
                    <a:pt x="47" y="8"/>
                  </a:cubicBezTo>
                  <a:cubicBezTo>
                    <a:pt x="50" y="9"/>
                    <a:pt x="50" y="9"/>
                    <a:pt x="50" y="9"/>
                  </a:cubicBezTo>
                  <a:cubicBezTo>
                    <a:pt x="50" y="8"/>
                    <a:pt x="50" y="8"/>
                    <a:pt x="50" y="8"/>
                  </a:cubicBezTo>
                  <a:cubicBezTo>
                    <a:pt x="53" y="9"/>
                    <a:pt x="53" y="9"/>
                    <a:pt x="53" y="9"/>
                  </a:cubicBezTo>
                  <a:cubicBezTo>
                    <a:pt x="53" y="8"/>
                    <a:pt x="53" y="8"/>
                    <a:pt x="53" y="8"/>
                  </a:cubicBezTo>
                  <a:cubicBezTo>
                    <a:pt x="56" y="9"/>
                    <a:pt x="56" y="9"/>
                    <a:pt x="56" y="9"/>
                  </a:cubicBezTo>
                  <a:cubicBezTo>
                    <a:pt x="56" y="9"/>
                    <a:pt x="56" y="9"/>
                    <a:pt x="56" y="9"/>
                  </a:cubicBezTo>
                  <a:cubicBezTo>
                    <a:pt x="59" y="10"/>
                    <a:pt x="59" y="10"/>
                    <a:pt x="59" y="10"/>
                  </a:cubicBezTo>
                  <a:cubicBezTo>
                    <a:pt x="60" y="10"/>
                    <a:pt x="60" y="10"/>
                    <a:pt x="60" y="10"/>
                  </a:cubicBezTo>
                  <a:cubicBezTo>
                    <a:pt x="62" y="10"/>
                    <a:pt x="62" y="10"/>
                    <a:pt x="62" y="10"/>
                  </a:cubicBezTo>
                  <a:cubicBezTo>
                    <a:pt x="63" y="10"/>
                    <a:pt x="63" y="10"/>
                    <a:pt x="63" y="10"/>
                  </a:cubicBezTo>
                  <a:cubicBezTo>
                    <a:pt x="64" y="11"/>
                    <a:pt x="64" y="11"/>
                    <a:pt x="64" y="11"/>
                  </a:cubicBezTo>
                  <a:cubicBezTo>
                    <a:pt x="63" y="10"/>
                    <a:pt x="63" y="10"/>
                    <a:pt x="63" y="10"/>
                  </a:cubicBezTo>
                  <a:cubicBezTo>
                    <a:pt x="64" y="38"/>
                    <a:pt x="64" y="38"/>
                    <a:pt x="64" y="38"/>
                  </a:cubicBezTo>
                  <a:cubicBezTo>
                    <a:pt x="64" y="38"/>
                    <a:pt x="64" y="38"/>
                    <a:pt x="64" y="38"/>
                  </a:cubicBezTo>
                  <a:cubicBezTo>
                    <a:pt x="66" y="38"/>
                    <a:pt x="66" y="38"/>
                    <a:pt x="66" y="38"/>
                  </a:cubicBezTo>
                  <a:cubicBezTo>
                    <a:pt x="65" y="11"/>
                    <a:pt x="65" y="11"/>
                    <a:pt x="65" y="11"/>
                  </a:cubicBezTo>
                  <a:cubicBezTo>
                    <a:pt x="66" y="11"/>
                    <a:pt x="66" y="11"/>
                    <a:pt x="66" y="11"/>
                  </a:cubicBezTo>
                  <a:cubicBezTo>
                    <a:pt x="67" y="11"/>
                    <a:pt x="67" y="11"/>
                    <a:pt x="67" y="11"/>
                  </a:cubicBezTo>
                  <a:cubicBezTo>
                    <a:pt x="66" y="11"/>
                    <a:pt x="66" y="11"/>
                    <a:pt x="66" y="11"/>
                  </a:cubicBezTo>
                  <a:cubicBezTo>
                    <a:pt x="67" y="38"/>
                    <a:pt x="67" y="38"/>
                    <a:pt x="67" y="38"/>
                  </a:cubicBezTo>
                  <a:cubicBezTo>
                    <a:pt x="67" y="38"/>
                    <a:pt x="67" y="38"/>
                    <a:pt x="67" y="38"/>
                  </a:cubicBezTo>
                  <a:cubicBezTo>
                    <a:pt x="68" y="38"/>
                    <a:pt x="68" y="38"/>
                    <a:pt x="68" y="38"/>
                  </a:cubicBezTo>
                  <a:cubicBezTo>
                    <a:pt x="67" y="12"/>
                    <a:pt x="67" y="12"/>
                    <a:pt x="67" y="12"/>
                  </a:cubicBezTo>
                  <a:cubicBezTo>
                    <a:pt x="68" y="11"/>
                    <a:pt x="68" y="11"/>
                    <a:pt x="68" y="11"/>
                  </a:cubicBezTo>
                  <a:cubicBezTo>
                    <a:pt x="70" y="12"/>
                    <a:pt x="70" y="12"/>
                    <a:pt x="70" y="12"/>
                  </a:cubicBezTo>
                  <a:cubicBezTo>
                    <a:pt x="71" y="12"/>
                    <a:pt x="71" y="12"/>
                    <a:pt x="71" y="12"/>
                  </a:cubicBezTo>
                  <a:cubicBezTo>
                    <a:pt x="73" y="13"/>
                    <a:pt x="73" y="13"/>
                    <a:pt x="73" y="13"/>
                  </a:cubicBezTo>
                  <a:cubicBezTo>
                    <a:pt x="73" y="12"/>
                    <a:pt x="73" y="12"/>
                    <a:pt x="73" y="12"/>
                  </a:cubicBezTo>
                  <a:cubicBezTo>
                    <a:pt x="75" y="13"/>
                    <a:pt x="75" y="13"/>
                    <a:pt x="75" y="13"/>
                  </a:cubicBezTo>
                  <a:cubicBezTo>
                    <a:pt x="76" y="13"/>
                    <a:pt x="76" y="13"/>
                    <a:pt x="76" y="13"/>
                  </a:cubicBezTo>
                  <a:cubicBezTo>
                    <a:pt x="77" y="13"/>
                    <a:pt x="77" y="13"/>
                    <a:pt x="77" y="13"/>
                  </a:cubicBezTo>
                  <a:cubicBezTo>
                    <a:pt x="76" y="13"/>
                    <a:pt x="76" y="13"/>
                    <a:pt x="76" y="13"/>
                  </a:cubicBezTo>
                  <a:cubicBezTo>
                    <a:pt x="75" y="39"/>
                    <a:pt x="75" y="39"/>
                    <a:pt x="75" y="39"/>
                  </a:cubicBezTo>
                  <a:cubicBezTo>
                    <a:pt x="76" y="39"/>
                    <a:pt x="76" y="39"/>
                    <a:pt x="76" y="39"/>
                  </a:cubicBezTo>
                  <a:cubicBezTo>
                    <a:pt x="77" y="39"/>
                    <a:pt x="77" y="39"/>
                    <a:pt x="77" y="39"/>
                  </a:cubicBezTo>
                  <a:cubicBezTo>
                    <a:pt x="77" y="14"/>
                    <a:pt x="77" y="14"/>
                    <a:pt x="77" y="14"/>
                  </a:cubicBezTo>
                  <a:cubicBezTo>
                    <a:pt x="78" y="13"/>
                    <a:pt x="78" y="13"/>
                    <a:pt x="78" y="13"/>
                  </a:cubicBezTo>
                  <a:cubicBezTo>
                    <a:pt x="79" y="14"/>
                    <a:pt x="79" y="14"/>
                    <a:pt x="79" y="14"/>
                  </a:cubicBezTo>
                  <a:cubicBezTo>
                    <a:pt x="78" y="14"/>
                    <a:pt x="78" y="14"/>
                    <a:pt x="78" y="14"/>
                  </a:cubicBezTo>
                  <a:cubicBezTo>
                    <a:pt x="77" y="39"/>
                    <a:pt x="77" y="39"/>
                    <a:pt x="77" y="39"/>
                  </a:cubicBezTo>
                  <a:cubicBezTo>
                    <a:pt x="77" y="39"/>
                    <a:pt x="77" y="39"/>
                    <a:pt x="77" y="39"/>
                  </a:cubicBezTo>
                  <a:cubicBezTo>
                    <a:pt x="79" y="39"/>
                    <a:pt x="79" y="39"/>
                    <a:pt x="79" y="39"/>
                  </a:cubicBezTo>
                  <a:cubicBezTo>
                    <a:pt x="79" y="39"/>
                    <a:pt x="79" y="39"/>
                    <a:pt x="79" y="39"/>
                  </a:cubicBezTo>
                  <a:cubicBezTo>
                    <a:pt x="79" y="14"/>
                    <a:pt x="79" y="14"/>
                    <a:pt x="79" y="14"/>
                  </a:cubicBezTo>
                  <a:cubicBezTo>
                    <a:pt x="80" y="14"/>
                    <a:pt x="80" y="14"/>
                    <a:pt x="80" y="14"/>
                  </a:cubicBezTo>
                  <a:cubicBezTo>
                    <a:pt x="82" y="15"/>
                    <a:pt x="82" y="15"/>
                    <a:pt x="82" y="15"/>
                  </a:cubicBezTo>
                  <a:cubicBezTo>
                    <a:pt x="83" y="14"/>
                    <a:pt x="83" y="14"/>
                    <a:pt x="83" y="14"/>
                  </a:cubicBezTo>
                  <a:cubicBezTo>
                    <a:pt x="84" y="15"/>
                    <a:pt x="84" y="15"/>
                    <a:pt x="84" y="15"/>
                  </a:cubicBezTo>
                  <a:cubicBezTo>
                    <a:pt x="85" y="15"/>
                    <a:pt x="85" y="15"/>
                    <a:pt x="85" y="15"/>
                  </a:cubicBezTo>
                  <a:cubicBezTo>
                    <a:pt x="86" y="16"/>
                    <a:pt x="86" y="16"/>
                    <a:pt x="86" y="16"/>
                  </a:cubicBezTo>
                  <a:cubicBezTo>
                    <a:pt x="85" y="15"/>
                    <a:pt x="85" y="15"/>
                    <a:pt x="85" y="15"/>
                  </a:cubicBezTo>
                  <a:cubicBezTo>
                    <a:pt x="84" y="40"/>
                    <a:pt x="84" y="40"/>
                    <a:pt x="84" y="40"/>
                  </a:cubicBezTo>
                  <a:cubicBezTo>
                    <a:pt x="84" y="40"/>
                    <a:pt x="84" y="40"/>
                    <a:pt x="84" y="40"/>
                  </a:cubicBezTo>
                  <a:cubicBezTo>
                    <a:pt x="85" y="40"/>
                    <a:pt x="85" y="40"/>
                    <a:pt x="85" y="40"/>
                  </a:cubicBezTo>
                  <a:cubicBezTo>
                    <a:pt x="86" y="16"/>
                    <a:pt x="86" y="16"/>
                    <a:pt x="86" y="16"/>
                  </a:cubicBezTo>
                  <a:cubicBezTo>
                    <a:pt x="87" y="16"/>
                    <a:pt x="87" y="16"/>
                    <a:pt x="87" y="16"/>
                  </a:cubicBezTo>
                  <a:cubicBezTo>
                    <a:pt x="88" y="16"/>
                    <a:pt x="88" y="16"/>
                    <a:pt x="88" y="16"/>
                  </a:cubicBezTo>
                  <a:cubicBezTo>
                    <a:pt x="87" y="16"/>
                    <a:pt x="87" y="16"/>
                    <a:pt x="87" y="16"/>
                  </a:cubicBezTo>
                  <a:cubicBezTo>
                    <a:pt x="86" y="40"/>
                    <a:pt x="86" y="40"/>
                    <a:pt x="86" y="40"/>
                  </a:cubicBezTo>
                  <a:cubicBezTo>
                    <a:pt x="87" y="40"/>
                    <a:pt x="87" y="40"/>
                    <a:pt x="87" y="40"/>
                  </a:cubicBezTo>
                  <a:cubicBezTo>
                    <a:pt x="88" y="16"/>
                    <a:pt x="88" y="16"/>
                    <a:pt x="88" y="16"/>
                  </a:cubicBezTo>
                  <a:cubicBezTo>
                    <a:pt x="89" y="16"/>
                    <a:pt x="89" y="16"/>
                    <a:pt x="89" y="16"/>
                  </a:cubicBezTo>
                  <a:cubicBezTo>
                    <a:pt x="90" y="17"/>
                    <a:pt x="90" y="17"/>
                    <a:pt x="90" y="17"/>
                  </a:cubicBezTo>
                  <a:cubicBezTo>
                    <a:pt x="90" y="17"/>
                    <a:pt x="90" y="17"/>
                    <a:pt x="90" y="17"/>
                  </a:cubicBezTo>
                  <a:cubicBezTo>
                    <a:pt x="91" y="16"/>
                    <a:pt x="91" y="16"/>
                    <a:pt x="91" y="16"/>
                  </a:cubicBezTo>
                  <a:cubicBezTo>
                    <a:pt x="92" y="17"/>
                    <a:pt x="92" y="17"/>
                    <a:pt x="92" y="17"/>
                  </a:cubicBezTo>
                  <a:cubicBezTo>
                    <a:pt x="91" y="16"/>
                    <a:pt x="91" y="16"/>
                    <a:pt x="91" y="16"/>
                  </a:cubicBezTo>
                  <a:cubicBezTo>
                    <a:pt x="89" y="40"/>
                    <a:pt x="89" y="40"/>
                    <a:pt x="89" y="40"/>
                  </a:cubicBezTo>
                  <a:cubicBezTo>
                    <a:pt x="90" y="40"/>
                    <a:pt x="90" y="40"/>
                    <a:pt x="90" y="40"/>
                  </a:cubicBezTo>
                  <a:cubicBezTo>
                    <a:pt x="90" y="40"/>
                    <a:pt x="90" y="40"/>
                    <a:pt x="90" y="40"/>
                  </a:cubicBezTo>
                  <a:cubicBezTo>
                    <a:pt x="90" y="40"/>
                    <a:pt x="90" y="40"/>
                    <a:pt x="90" y="40"/>
                  </a:cubicBezTo>
                  <a:cubicBezTo>
                    <a:pt x="90" y="40"/>
                    <a:pt x="90" y="40"/>
                    <a:pt x="90" y="40"/>
                  </a:cubicBezTo>
                  <a:cubicBezTo>
                    <a:pt x="92" y="17"/>
                    <a:pt x="92" y="17"/>
                    <a:pt x="92" y="17"/>
                  </a:cubicBezTo>
                  <a:cubicBezTo>
                    <a:pt x="93" y="17"/>
                    <a:pt x="93" y="17"/>
                    <a:pt x="93" y="17"/>
                  </a:cubicBezTo>
                  <a:cubicBezTo>
                    <a:pt x="94" y="18"/>
                    <a:pt x="94" y="18"/>
                    <a:pt x="94" y="18"/>
                  </a:cubicBezTo>
                  <a:cubicBezTo>
                    <a:pt x="95" y="18"/>
                    <a:pt x="95" y="18"/>
                    <a:pt x="95" y="18"/>
                  </a:cubicBezTo>
                  <a:cubicBezTo>
                    <a:pt x="96" y="19"/>
                    <a:pt x="96" y="19"/>
                    <a:pt x="96" y="19"/>
                  </a:cubicBezTo>
                  <a:cubicBezTo>
                    <a:pt x="95" y="18"/>
                    <a:pt x="95" y="18"/>
                    <a:pt x="95" y="18"/>
                  </a:cubicBezTo>
                  <a:cubicBezTo>
                    <a:pt x="93" y="40"/>
                    <a:pt x="93" y="40"/>
                    <a:pt x="93" y="40"/>
                  </a:cubicBezTo>
                  <a:cubicBezTo>
                    <a:pt x="94" y="40"/>
                    <a:pt x="94" y="40"/>
                    <a:pt x="94" y="40"/>
                  </a:cubicBezTo>
                  <a:cubicBezTo>
                    <a:pt x="94" y="40"/>
                    <a:pt x="94" y="40"/>
                    <a:pt x="94" y="40"/>
                  </a:cubicBezTo>
                  <a:cubicBezTo>
                    <a:pt x="96" y="19"/>
                    <a:pt x="96" y="19"/>
                    <a:pt x="96" y="19"/>
                  </a:cubicBezTo>
                  <a:cubicBezTo>
                    <a:pt x="97" y="18"/>
                    <a:pt x="97" y="18"/>
                    <a:pt x="97" y="18"/>
                  </a:cubicBezTo>
                  <a:cubicBezTo>
                    <a:pt x="98" y="19"/>
                    <a:pt x="98" y="19"/>
                    <a:pt x="98" y="19"/>
                  </a:cubicBezTo>
                  <a:cubicBezTo>
                    <a:pt x="99" y="19"/>
                    <a:pt x="99" y="19"/>
                    <a:pt x="99" y="19"/>
                  </a:cubicBezTo>
                  <a:cubicBezTo>
                    <a:pt x="99" y="20"/>
                    <a:pt x="99" y="20"/>
                    <a:pt x="99" y="20"/>
                  </a:cubicBezTo>
                  <a:cubicBezTo>
                    <a:pt x="99" y="19"/>
                    <a:pt x="99" y="19"/>
                    <a:pt x="99" y="19"/>
                  </a:cubicBezTo>
                  <a:cubicBezTo>
                    <a:pt x="97" y="40"/>
                    <a:pt x="97" y="40"/>
                    <a:pt x="97" y="40"/>
                  </a:cubicBezTo>
                  <a:cubicBezTo>
                    <a:pt x="97" y="40"/>
                    <a:pt x="97" y="40"/>
                    <a:pt x="97" y="40"/>
                  </a:cubicBezTo>
                  <a:cubicBezTo>
                    <a:pt x="97" y="40"/>
                    <a:pt x="97" y="40"/>
                    <a:pt x="97" y="40"/>
                  </a:cubicBezTo>
                  <a:cubicBezTo>
                    <a:pt x="97" y="40"/>
                    <a:pt x="97" y="40"/>
                    <a:pt x="97" y="40"/>
                  </a:cubicBezTo>
                  <a:cubicBezTo>
                    <a:pt x="100" y="20"/>
                    <a:pt x="100" y="20"/>
                    <a:pt x="100" y="20"/>
                  </a:cubicBezTo>
                  <a:cubicBezTo>
                    <a:pt x="100" y="20"/>
                    <a:pt x="100" y="20"/>
                    <a:pt x="100" y="20"/>
                  </a:cubicBezTo>
                  <a:cubicBezTo>
                    <a:pt x="101" y="20"/>
                    <a:pt x="101" y="20"/>
                    <a:pt x="101" y="20"/>
                  </a:cubicBezTo>
                  <a:cubicBezTo>
                    <a:pt x="100" y="20"/>
                    <a:pt x="100" y="20"/>
                    <a:pt x="100" y="20"/>
                  </a:cubicBezTo>
                  <a:cubicBezTo>
                    <a:pt x="98" y="40"/>
                    <a:pt x="98" y="40"/>
                    <a:pt x="98" y="40"/>
                  </a:cubicBezTo>
                  <a:cubicBezTo>
                    <a:pt x="98" y="40"/>
                    <a:pt x="98" y="40"/>
                    <a:pt x="98" y="40"/>
                  </a:cubicBezTo>
                  <a:cubicBezTo>
                    <a:pt x="99" y="40"/>
                    <a:pt x="99" y="40"/>
                    <a:pt x="99" y="40"/>
                  </a:cubicBezTo>
                  <a:cubicBezTo>
                    <a:pt x="99" y="40"/>
                    <a:pt x="99" y="40"/>
                    <a:pt x="99" y="40"/>
                  </a:cubicBezTo>
                  <a:cubicBezTo>
                    <a:pt x="101" y="20"/>
                    <a:pt x="101" y="20"/>
                    <a:pt x="101" y="20"/>
                  </a:cubicBezTo>
                  <a:cubicBezTo>
                    <a:pt x="102" y="20"/>
                    <a:pt x="102" y="20"/>
                    <a:pt x="102" y="20"/>
                  </a:cubicBezTo>
                  <a:cubicBezTo>
                    <a:pt x="103" y="21"/>
                    <a:pt x="103" y="21"/>
                    <a:pt x="103" y="21"/>
                  </a:cubicBezTo>
                  <a:cubicBezTo>
                    <a:pt x="102" y="20"/>
                    <a:pt x="102" y="20"/>
                    <a:pt x="102" y="20"/>
                  </a:cubicBezTo>
                  <a:cubicBezTo>
                    <a:pt x="100" y="40"/>
                    <a:pt x="100" y="40"/>
                    <a:pt x="100" y="40"/>
                  </a:cubicBezTo>
                  <a:cubicBezTo>
                    <a:pt x="100" y="40"/>
                    <a:pt x="100" y="40"/>
                    <a:pt x="100" y="40"/>
                  </a:cubicBezTo>
                  <a:cubicBezTo>
                    <a:pt x="100" y="40"/>
                    <a:pt x="100" y="40"/>
                    <a:pt x="100" y="40"/>
                  </a:cubicBezTo>
                  <a:cubicBezTo>
                    <a:pt x="100" y="40"/>
                    <a:pt x="100" y="40"/>
                    <a:pt x="100" y="40"/>
                  </a:cubicBezTo>
                  <a:cubicBezTo>
                    <a:pt x="103" y="21"/>
                    <a:pt x="103" y="21"/>
                    <a:pt x="103" y="21"/>
                  </a:cubicBezTo>
                  <a:cubicBezTo>
                    <a:pt x="104" y="21"/>
                    <a:pt x="104" y="21"/>
                    <a:pt x="104" y="21"/>
                  </a:cubicBezTo>
                  <a:cubicBezTo>
                    <a:pt x="104" y="21"/>
                    <a:pt x="104" y="21"/>
                    <a:pt x="104" y="21"/>
                  </a:cubicBezTo>
                  <a:cubicBezTo>
                    <a:pt x="104" y="21"/>
                    <a:pt x="104" y="21"/>
                    <a:pt x="104" y="21"/>
                  </a:cubicBezTo>
                  <a:cubicBezTo>
                    <a:pt x="101" y="40"/>
                    <a:pt x="101" y="40"/>
                    <a:pt x="101" y="40"/>
                  </a:cubicBezTo>
                  <a:cubicBezTo>
                    <a:pt x="101" y="40"/>
                    <a:pt x="101" y="40"/>
                    <a:pt x="101" y="40"/>
                  </a:cubicBezTo>
                  <a:cubicBezTo>
                    <a:pt x="102" y="40"/>
                    <a:pt x="102" y="40"/>
                    <a:pt x="102" y="40"/>
                  </a:cubicBezTo>
                  <a:cubicBezTo>
                    <a:pt x="102" y="40"/>
                    <a:pt x="102" y="40"/>
                    <a:pt x="102" y="40"/>
                  </a:cubicBezTo>
                  <a:cubicBezTo>
                    <a:pt x="104" y="21"/>
                    <a:pt x="104" y="21"/>
                    <a:pt x="104" y="21"/>
                  </a:cubicBezTo>
                  <a:cubicBezTo>
                    <a:pt x="105" y="21"/>
                    <a:pt x="105" y="21"/>
                    <a:pt x="105" y="21"/>
                  </a:cubicBezTo>
                  <a:cubicBezTo>
                    <a:pt x="105" y="22"/>
                    <a:pt x="105" y="22"/>
                    <a:pt x="105" y="22"/>
                  </a:cubicBezTo>
                  <a:cubicBezTo>
                    <a:pt x="105" y="21"/>
                    <a:pt x="105" y="21"/>
                    <a:pt x="105" y="21"/>
                  </a:cubicBezTo>
                  <a:cubicBezTo>
                    <a:pt x="103" y="40"/>
                    <a:pt x="103" y="40"/>
                    <a:pt x="103" y="40"/>
                  </a:cubicBezTo>
                  <a:cubicBezTo>
                    <a:pt x="103" y="40"/>
                    <a:pt x="103" y="40"/>
                    <a:pt x="103" y="40"/>
                  </a:cubicBezTo>
                  <a:cubicBezTo>
                    <a:pt x="103" y="40"/>
                    <a:pt x="103" y="40"/>
                    <a:pt x="103" y="40"/>
                  </a:cubicBezTo>
                  <a:cubicBezTo>
                    <a:pt x="103" y="39"/>
                    <a:pt x="103" y="39"/>
                    <a:pt x="103" y="40"/>
                  </a:cubicBezTo>
                  <a:cubicBezTo>
                    <a:pt x="106" y="22"/>
                    <a:pt x="106" y="22"/>
                    <a:pt x="106" y="22"/>
                  </a:cubicBezTo>
                  <a:cubicBezTo>
                    <a:pt x="106" y="22"/>
                    <a:pt x="106" y="22"/>
                    <a:pt x="106" y="22"/>
                  </a:cubicBezTo>
                  <a:cubicBezTo>
                    <a:pt x="107" y="22"/>
                    <a:pt x="107" y="22"/>
                    <a:pt x="107" y="22"/>
                  </a:cubicBezTo>
                  <a:cubicBezTo>
                    <a:pt x="106" y="22"/>
                    <a:pt x="106" y="22"/>
                    <a:pt x="106" y="22"/>
                  </a:cubicBezTo>
                  <a:cubicBezTo>
                    <a:pt x="104" y="40"/>
                    <a:pt x="104" y="40"/>
                    <a:pt x="104" y="40"/>
                  </a:cubicBezTo>
                  <a:cubicBezTo>
                    <a:pt x="105" y="40"/>
                    <a:pt x="105" y="40"/>
                    <a:pt x="105" y="40"/>
                  </a:cubicBezTo>
                  <a:cubicBezTo>
                    <a:pt x="107" y="22"/>
                    <a:pt x="107" y="22"/>
                    <a:pt x="107" y="22"/>
                  </a:cubicBezTo>
                  <a:cubicBezTo>
                    <a:pt x="108" y="22"/>
                    <a:pt x="108" y="22"/>
                    <a:pt x="108" y="22"/>
                  </a:cubicBezTo>
                  <a:cubicBezTo>
                    <a:pt x="108" y="23"/>
                    <a:pt x="108" y="23"/>
                    <a:pt x="108" y="23"/>
                  </a:cubicBezTo>
                  <a:cubicBezTo>
                    <a:pt x="108" y="22"/>
                    <a:pt x="108" y="22"/>
                    <a:pt x="108" y="22"/>
                  </a:cubicBezTo>
                  <a:cubicBezTo>
                    <a:pt x="105" y="40"/>
                    <a:pt x="105" y="40"/>
                    <a:pt x="105" y="40"/>
                  </a:cubicBezTo>
                  <a:cubicBezTo>
                    <a:pt x="106" y="40"/>
                    <a:pt x="106" y="40"/>
                    <a:pt x="106" y="40"/>
                  </a:cubicBezTo>
                  <a:cubicBezTo>
                    <a:pt x="106" y="39"/>
                    <a:pt x="106" y="39"/>
                    <a:pt x="106" y="39"/>
                  </a:cubicBezTo>
                  <a:cubicBezTo>
                    <a:pt x="106" y="39"/>
                    <a:pt x="106" y="39"/>
                    <a:pt x="106" y="39"/>
                  </a:cubicBezTo>
                  <a:cubicBezTo>
                    <a:pt x="108" y="23"/>
                    <a:pt x="108" y="23"/>
                    <a:pt x="108" y="23"/>
                  </a:cubicBezTo>
                  <a:cubicBezTo>
                    <a:pt x="109" y="23"/>
                    <a:pt x="109" y="23"/>
                    <a:pt x="109" y="23"/>
                  </a:cubicBezTo>
                  <a:cubicBezTo>
                    <a:pt x="107" y="40"/>
                    <a:pt x="107" y="40"/>
                    <a:pt x="107" y="40"/>
                  </a:cubicBezTo>
                  <a:cubicBezTo>
                    <a:pt x="107" y="40"/>
                    <a:pt x="107" y="40"/>
                    <a:pt x="107" y="40"/>
                  </a:cubicBezTo>
                  <a:cubicBezTo>
                    <a:pt x="107" y="40"/>
                    <a:pt x="107" y="40"/>
                    <a:pt x="107" y="40"/>
                  </a:cubicBezTo>
                  <a:cubicBezTo>
                    <a:pt x="109" y="23"/>
                    <a:pt x="109" y="23"/>
                    <a:pt x="109" y="23"/>
                  </a:cubicBezTo>
                  <a:cubicBezTo>
                    <a:pt x="110" y="23"/>
                    <a:pt x="110" y="23"/>
                    <a:pt x="110" y="23"/>
                  </a:cubicBezTo>
                  <a:cubicBezTo>
                    <a:pt x="108" y="39"/>
                    <a:pt x="108" y="39"/>
                    <a:pt x="108" y="39"/>
                  </a:cubicBezTo>
                  <a:cubicBezTo>
                    <a:pt x="108" y="39"/>
                    <a:pt x="108" y="39"/>
                    <a:pt x="108" y="39"/>
                  </a:cubicBezTo>
                  <a:cubicBezTo>
                    <a:pt x="108" y="39"/>
                    <a:pt x="108" y="39"/>
                    <a:pt x="108" y="39"/>
                  </a:cubicBezTo>
                  <a:cubicBezTo>
                    <a:pt x="108" y="39"/>
                    <a:pt x="108" y="39"/>
                    <a:pt x="108" y="39"/>
                  </a:cubicBezTo>
                  <a:cubicBezTo>
                    <a:pt x="110" y="24"/>
                    <a:pt x="110" y="24"/>
                    <a:pt x="110" y="24"/>
                  </a:cubicBezTo>
                  <a:cubicBezTo>
                    <a:pt x="111" y="23"/>
                    <a:pt x="111" y="23"/>
                    <a:pt x="111" y="23"/>
                  </a:cubicBezTo>
                  <a:cubicBezTo>
                    <a:pt x="109" y="39"/>
                    <a:pt x="109" y="39"/>
                    <a:pt x="109" y="39"/>
                  </a:cubicBezTo>
                  <a:cubicBezTo>
                    <a:pt x="109" y="39"/>
                    <a:pt x="109" y="39"/>
                    <a:pt x="109" y="39"/>
                  </a:cubicBezTo>
                  <a:cubicBezTo>
                    <a:pt x="109" y="39"/>
                    <a:pt x="109" y="39"/>
                    <a:pt x="109" y="39"/>
                  </a:cubicBezTo>
                  <a:cubicBezTo>
                    <a:pt x="111" y="24"/>
                    <a:pt x="111" y="24"/>
                    <a:pt x="111" y="24"/>
                  </a:cubicBezTo>
                  <a:cubicBezTo>
                    <a:pt x="112" y="24"/>
                    <a:pt x="112" y="24"/>
                    <a:pt x="112" y="24"/>
                  </a:cubicBezTo>
                  <a:cubicBezTo>
                    <a:pt x="110" y="39"/>
                    <a:pt x="110" y="39"/>
                    <a:pt x="110" y="39"/>
                  </a:cubicBezTo>
                  <a:cubicBezTo>
                    <a:pt x="110" y="39"/>
                    <a:pt x="110" y="39"/>
                    <a:pt x="110" y="39"/>
                  </a:cubicBezTo>
                  <a:cubicBezTo>
                    <a:pt x="110" y="39"/>
                    <a:pt x="110" y="39"/>
                    <a:pt x="110" y="39"/>
                  </a:cubicBezTo>
                  <a:cubicBezTo>
                    <a:pt x="112" y="25"/>
                    <a:pt x="112" y="25"/>
                    <a:pt x="112" y="25"/>
                  </a:cubicBezTo>
                  <a:cubicBezTo>
                    <a:pt x="113" y="24"/>
                    <a:pt x="113" y="24"/>
                    <a:pt x="113" y="24"/>
                  </a:cubicBezTo>
                  <a:cubicBezTo>
                    <a:pt x="111" y="39"/>
                    <a:pt x="111" y="39"/>
                    <a:pt x="111" y="39"/>
                  </a:cubicBezTo>
                  <a:cubicBezTo>
                    <a:pt x="111" y="39"/>
                    <a:pt x="111" y="39"/>
                    <a:pt x="111" y="39"/>
                  </a:cubicBezTo>
                  <a:cubicBezTo>
                    <a:pt x="111" y="39"/>
                    <a:pt x="111" y="39"/>
                    <a:pt x="111" y="39"/>
                  </a:cubicBezTo>
                  <a:cubicBezTo>
                    <a:pt x="113" y="25"/>
                    <a:pt x="113" y="25"/>
                    <a:pt x="113" y="25"/>
                  </a:cubicBezTo>
                  <a:cubicBezTo>
                    <a:pt x="115" y="25"/>
                    <a:pt x="115" y="25"/>
                    <a:pt x="115" y="25"/>
                  </a:cubicBezTo>
                  <a:cubicBezTo>
                    <a:pt x="112" y="39"/>
                    <a:pt x="112" y="39"/>
                    <a:pt x="112" y="39"/>
                  </a:cubicBezTo>
                  <a:cubicBezTo>
                    <a:pt x="112" y="39"/>
                    <a:pt x="112" y="39"/>
                    <a:pt x="112" y="39"/>
                  </a:cubicBezTo>
                  <a:cubicBezTo>
                    <a:pt x="112" y="39"/>
                    <a:pt x="112" y="39"/>
                    <a:pt x="112" y="39"/>
                  </a:cubicBezTo>
                  <a:cubicBezTo>
                    <a:pt x="112" y="39"/>
                    <a:pt x="112" y="39"/>
                    <a:pt x="112" y="39"/>
                  </a:cubicBezTo>
                  <a:cubicBezTo>
                    <a:pt x="115" y="26"/>
                    <a:pt x="115" y="26"/>
                    <a:pt x="115" y="26"/>
                  </a:cubicBezTo>
                  <a:cubicBezTo>
                    <a:pt x="116" y="25"/>
                    <a:pt x="116" y="25"/>
                    <a:pt x="116" y="25"/>
                  </a:cubicBezTo>
                  <a:cubicBezTo>
                    <a:pt x="115" y="26"/>
                    <a:pt x="115" y="26"/>
                    <a:pt x="115" y="26"/>
                  </a:cubicBezTo>
                  <a:cubicBezTo>
                    <a:pt x="116" y="26"/>
                    <a:pt x="116" y="26"/>
                    <a:pt x="116" y="26"/>
                  </a:cubicBezTo>
                  <a:cubicBezTo>
                    <a:pt x="116" y="26"/>
                    <a:pt x="116" y="26"/>
                    <a:pt x="116" y="26"/>
                  </a:cubicBezTo>
                  <a:cubicBezTo>
                    <a:pt x="117" y="26"/>
                    <a:pt x="117" y="26"/>
                    <a:pt x="117" y="26"/>
                  </a:cubicBezTo>
                  <a:cubicBezTo>
                    <a:pt x="117" y="27"/>
                    <a:pt x="117" y="27"/>
                    <a:pt x="117" y="27"/>
                  </a:cubicBezTo>
                  <a:cubicBezTo>
                    <a:pt x="118" y="26"/>
                    <a:pt x="118" y="26"/>
                    <a:pt x="118" y="26"/>
                  </a:cubicBezTo>
                  <a:cubicBezTo>
                    <a:pt x="118" y="27"/>
                    <a:pt x="118" y="27"/>
                    <a:pt x="118" y="27"/>
                  </a:cubicBezTo>
                  <a:cubicBezTo>
                    <a:pt x="118" y="27"/>
                    <a:pt x="118" y="27"/>
                    <a:pt x="118" y="27"/>
                  </a:cubicBezTo>
                  <a:cubicBezTo>
                    <a:pt x="118" y="27"/>
                    <a:pt x="118" y="27"/>
                    <a:pt x="118" y="27"/>
                  </a:cubicBezTo>
                  <a:cubicBezTo>
                    <a:pt x="119" y="27"/>
                    <a:pt x="119" y="27"/>
                    <a:pt x="119" y="27"/>
                  </a:cubicBezTo>
                  <a:cubicBezTo>
                    <a:pt x="119" y="28"/>
                    <a:pt x="119" y="28"/>
                    <a:pt x="119" y="28"/>
                  </a:cubicBezTo>
                  <a:cubicBezTo>
                    <a:pt x="120" y="27"/>
                    <a:pt x="120" y="27"/>
                    <a:pt x="120" y="27"/>
                  </a:cubicBezTo>
                  <a:cubicBezTo>
                    <a:pt x="120" y="28"/>
                    <a:pt x="120" y="28"/>
                    <a:pt x="120" y="28"/>
                  </a:cubicBezTo>
                  <a:cubicBezTo>
                    <a:pt x="120" y="28"/>
                    <a:pt x="120" y="28"/>
                    <a:pt x="120" y="28"/>
                  </a:cubicBezTo>
                  <a:cubicBezTo>
                    <a:pt x="120" y="29"/>
                    <a:pt x="120" y="29"/>
                    <a:pt x="120" y="29"/>
                  </a:cubicBezTo>
                  <a:cubicBezTo>
                    <a:pt x="121" y="29"/>
                    <a:pt x="121" y="29"/>
                    <a:pt x="121" y="29"/>
                  </a:cubicBezTo>
                  <a:cubicBezTo>
                    <a:pt x="121" y="29"/>
                    <a:pt x="121" y="29"/>
                    <a:pt x="121" y="29"/>
                  </a:cubicBezTo>
                  <a:cubicBezTo>
                    <a:pt x="121" y="29"/>
                    <a:pt x="121" y="29"/>
                    <a:pt x="121" y="29"/>
                  </a:cubicBezTo>
                  <a:cubicBezTo>
                    <a:pt x="121" y="30"/>
                    <a:pt x="121" y="30"/>
                    <a:pt x="121" y="30"/>
                  </a:cubicBezTo>
                  <a:cubicBezTo>
                    <a:pt x="122" y="29"/>
                    <a:pt x="122" y="29"/>
                    <a:pt x="122" y="29"/>
                  </a:cubicBezTo>
                  <a:cubicBezTo>
                    <a:pt x="122" y="30"/>
                    <a:pt x="122" y="30"/>
                    <a:pt x="122" y="30"/>
                  </a:cubicBezTo>
                  <a:cubicBezTo>
                    <a:pt x="122" y="30"/>
                    <a:pt x="122" y="30"/>
                    <a:pt x="122" y="30"/>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1"/>
                    <a:pt x="122" y="31"/>
                    <a:pt x="122" y="31"/>
                  </a:cubicBezTo>
                  <a:cubicBezTo>
                    <a:pt x="122" y="30"/>
                    <a:pt x="122" y="29"/>
                    <a:pt x="122" y="28"/>
                  </a:cubicBezTo>
                  <a:cubicBezTo>
                    <a:pt x="121" y="27"/>
                    <a:pt x="120" y="26"/>
                    <a:pt x="119" y="25"/>
                  </a:cubicBezTo>
                  <a:cubicBezTo>
                    <a:pt x="114" y="20"/>
                    <a:pt x="97" y="15"/>
                    <a:pt x="88" y="12"/>
                  </a:cubicBezTo>
                  <a:cubicBezTo>
                    <a:pt x="80" y="9"/>
                    <a:pt x="57" y="3"/>
                    <a:pt x="36" y="2"/>
                  </a:cubicBezTo>
                  <a:cubicBezTo>
                    <a:pt x="16" y="0"/>
                    <a:pt x="7" y="3"/>
                    <a:pt x="4" y="5"/>
                  </a:cubicBezTo>
                  <a:cubicBezTo>
                    <a:pt x="1" y="7"/>
                    <a:pt x="2" y="9"/>
                    <a:pt x="2" y="9"/>
                  </a:cubicBezTo>
                  <a:cubicBezTo>
                    <a:pt x="3" y="10"/>
                    <a:pt x="3" y="10"/>
                    <a:pt x="3" y="10"/>
                  </a:cubicBezTo>
                  <a:cubicBezTo>
                    <a:pt x="2" y="10"/>
                    <a:pt x="2" y="10"/>
                    <a:pt x="2" y="10"/>
                  </a:cubicBezTo>
                  <a:cubicBezTo>
                    <a:pt x="2" y="11"/>
                    <a:pt x="2" y="11"/>
                    <a:pt x="2" y="11"/>
                  </a:cubicBezTo>
                  <a:cubicBezTo>
                    <a:pt x="1" y="11"/>
                    <a:pt x="1" y="11"/>
                    <a:pt x="1" y="11"/>
                  </a:cubicBezTo>
                  <a:cubicBezTo>
                    <a:pt x="2" y="11"/>
                    <a:pt x="2" y="11"/>
                    <a:pt x="2" y="11"/>
                  </a:cubicBezTo>
                  <a:cubicBezTo>
                    <a:pt x="1" y="11"/>
                    <a:pt x="1" y="11"/>
                    <a:pt x="1" y="11"/>
                  </a:cubicBezTo>
                  <a:cubicBezTo>
                    <a:pt x="1" y="12"/>
                    <a:pt x="1" y="12"/>
                    <a:pt x="1" y="12"/>
                  </a:cubicBezTo>
                  <a:cubicBezTo>
                    <a:pt x="1" y="12"/>
                    <a:pt x="1" y="12"/>
                    <a:pt x="1" y="12"/>
                  </a:cubicBezTo>
                  <a:cubicBezTo>
                    <a:pt x="1" y="13"/>
                    <a:pt x="1" y="13"/>
                    <a:pt x="1" y="13"/>
                  </a:cubicBezTo>
                  <a:cubicBezTo>
                    <a:pt x="0" y="13"/>
                    <a:pt x="0" y="13"/>
                    <a:pt x="0" y="13"/>
                  </a:cubicBezTo>
                  <a:cubicBezTo>
                    <a:pt x="1" y="13"/>
                    <a:pt x="1" y="13"/>
                    <a:pt x="1" y="13"/>
                  </a:cubicBezTo>
                  <a:cubicBezTo>
                    <a:pt x="1" y="13"/>
                    <a:pt x="1" y="13"/>
                    <a:pt x="1" y="13"/>
                  </a:cubicBezTo>
                  <a:cubicBezTo>
                    <a:pt x="1" y="13"/>
                    <a:pt x="9" y="36"/>
                    <a:pt x="10" y="38"/>
                  </a:cubicBezTo>
                  <a:cubicBezTo>
                    <a:pt x="11" y="40"/>
                    <a:pt x="13" y="41"/>
                    <a:pt x="13" y="41"/>
                  </a:cubicBezTo>
                  <a:cubicBezTo>
                    <a:pt x="15" y="51"/>
                    <a:pt x="15" y="51"/>
                    <a:pt x="15" y="51"/>
                  </a:cubicBezTo>
                  <a:cubicBezTo>
                    <a:pt x="15" y="51"/>
                    <a:pt x="15" y="51"/>
                    <a:pt x="15" y="51"/>
                  </a:cubicBezTo>
                  <a:cubicBezTo>
                    <a:pt x="13" y="41"/>
                    <a:pt x="13" y="41"/>
                    <a:pt x="13" y="41"/>
                  </a:cubicBezTo>
                  <a:cubicBezTo>
                    <a:pt x="13" y="40"/>
                    <a:pt x="12" y="40"/>
                    <a:pt x="11" y="39"/>
                  </a:cubicBezTo>
                  <a:cubicBezTo>
                    <a:pt x="10" y="37"/>
                    <a:pt x="14" y="36"/>
                    <a:pt x="15" y="36"/>
                  </a:cubicBezTo>
                  <a:cubicBezTo>
                    <a:pt x="15" y="36"/>
                    <a:pt x="14" y="37"/>
                    <a:pt x="13" y="38"/>
                  </a:cubicBezTo>
                  <a:cubicBezTo>
                    <a:pt x="14" y="38"/>
                    <a:pt x="14" y="38"/>
                    <a:pt x="14" y="38"/>
                  </a:cubicBezTo>
                  <a:cubicBezTo>
                    <a:pt x="16" y="51"/>
                    <a:pt x="16" y="51"/>
                    <a:pt x="16" y="51"/>
                  </a:cubicBezTo>
                  <a:cubicBezTo>
                    <a:pt x="16" y="51"/>
                    <a:pt x="16" y="51"/>
                    <a:pt x="16" y="51"/>
                  </a:cubicBezTo>
                  <a:cubicBezTo>
                    <a:pt x="14" y="37"/>
                    <a:pt x="14" y="37"/>
                    <a:pt x="14" y="37"/>
                  </a:cubicBezTo>
                  <a:close/>
                  <a:moveTo>
                    <a:pt x="29" y="34"/>
                  </a:moveTo>
                  <a:cubicBezTo>
                    <a:pt x="29" y="34"/>
                    <a:pt x="29" y="34"/>
                    <a:pt x="29" y="34"/>
                  </a:cubicBezTo>
                  <a:cubicBezTo>
                    <a:pt x="22" y="8"/>
                    <a:pt x="22" y="8"/>
                    <a:pt x="22" y="8"/>
                  </a:cubicBezTo>
                  <a:cubicBezTo>
                    <a:pt x="22" y="7"/>
                    <a:pt x="22" y="7"/>
                    <a:pt x="22" y="7"/>
                  </a:cubicBezTo>
                  <a:lnTo>
                    <a:pt x="29" y="34"/>
                  </a:lnTo>
                  <a:close/>
                  <a:moveTo>
                    <a:pt x="19" y="7"/>
                  </a:moveTo>
                  <a:cubicBezTo>
                    <a:pt x="19" y="7"/>
                    <a:pt x="19" y="7"/>
                    <a:pt x="19" y="7"/>
                  </a:cubicBezTo>
                  <a:cubicBezTo>
                    <a:pt x="22" y="7"/>
                    <a:pt x="22" y="7"/>
                    <a:pt x="22" y="7"/>
                  </a:cubicBezTo>
                  <a:cubicBezTo>
                    <a:pt x="22" y="8"/>
                    <a:pt x="22" y="8"/>
                    <a:pt x="22" y="8"/>
                  </a:cubicBezTo>
                  <a:cubicBezTo>
                    <a:pt x="21" y="8"/>
                    <a:pt x="21" y="8"/>
                    <a:pt x="21" y="8"/>
                  </a:cubicBezTo>
                  <a:cubicBezTo>
                    <a:pt x="25" y="22"/>
                    <a:pt x="25" y="22"/>
                    <a:pt x="25" y="22"/>
                  </a:cubicBezTo>
                  <a:cubicBezTo>
                    <a:pt x="21" y="8"/>
                    <a:pt x="21" y="8"/>
                    <a:pt x="21" y="8"/>
                  </a:cubicBezTo>
                  <a:cubicBezTo>
                    <a:pt x="21" y="7"/>
                    <a:pt x="21" y="7"/>
                    <a:pt x="21" y="7"/>
                  </a:cubicBezTo>
                  <a:cubicBezTo>
                    <a:pt x="19" y="7"/>
                    <a:pt x="19" y="7"/>
                    <a:pt x="19" y="7"/>
                  </a:cubicBezTo>
                  <a:cubicBezTo>
                    <a:pt x="20" y="10"/>
                    <a:pt x="20" y="10"/>
                    <a:pt x="20" y="10"/>
                  </a:cubicBezTo>
                  <a:cubicBezTo>
                    <a:pt x="19" y="7"/>
                    <a:pt x="19" y="7"/>
                    <a:pt x="19" y="7"/>
                  </a:cubicBezTo>
                  <a:close/>
                  <a:moveTo>
                    <a:pt x="19" y="8"/>
                  </a:moveTo>
                  <a:cubicBezTo>
                    <a:pt x="19" y="8"/>
                    <a:pt x="19" y="8"/>
                    <a:pt x="19" y="8"/>
                  </a:cubicBezTo>
                  <a:cubicBezTo>
                    <a:pt x="26" y="32"/>
                    <a:pt x="26" y="32"/>
                    <a:pt x="26" y="32"/>
                  </a:cubicBezTo>
                  <a:cubicBezTo>
                    <a:pt x="19" y="8"/>
                    <a:pt x="19" y="8"/>
                    <a:pt x="19" y="8"/>
                  </a:cubicBezTo>
                  <a:close/>
                  <a:moveTo>
                    <a:pt x="18" y="8"/>
                  </a:moveTo>
                  <a:cubicBezTo>
                    <a:pt x="18" y="8"/>
                    <a:pt x="18" y="8"/>
                    <a:pt x="18" y="8"/>
                  </a:cubicBezTo>
                  <a:cubicBezTo>
                    <a:pt x="17" y="7"/>
                    <a:pt x="17" y="7"/>
                    <a:pt x="17" y="7"/>
                  </a:cubicBezTo>
                  <a:cubicBezTo>
                    <a:pt x="24" y="34"/>
                    <a:pt x="24" y="34"/>
                    <a:pt x="24" y="34"/>
                  </a:cubicBezTo>
                  <a:cubicBezTo>
                    <a:pt x="16" y="7"/>
                    <a:pt x="16" y="7"/>
                    <a:pt x="16" y="7"/>
                  </a:cubicBezTo>
                  <a:lnTo>
                    <a:pt x="18" y="8"/>
                  </a:lnTo>
                  <a:close/>
                  <a:moveTo>
                    <a:pt x="16" y="8"/>
                  </a:moveTo>
                  <a:cubicBezTo>
                    <a:pt x="16" y="8"/>
                    <a:pt x="16" y="8"/>
                    <a:pt x="16" y="8"/>
                  </a:cubicBezTo>
                  <a:cubicBezTo>
                    <a:pt x="14" y="8"/>
                    <a:pt x="14" y="8"/>
                    <a:pt x="14" y="8"/>
                  </a:cubicBezTo>
                  <a:cubicBezTo>
                    <a:pt x="22" y="34"/>
                    <a:pt x="22" y="34"/>
                    <a:pt x="22" y="34"/>
                  </a:cubicBezTo>
                  <a:cubicBezTo>
                    <a:pt x="14" y="7"/>
                    <a:pt x="14" y="7"/>
                    <a:pt x="14" y="7"/>
                  </a:cubicBezTo>
                  <a:lnTo>
                    <a:pt x="16" y="8"/>
                  </a:lnTo>
                  <a:close/>
                  <a:moveTo>
                    <a:pt x="14" y="8"/>
                  </a:moveTo>
                  <a:cubicBezTo>
                    <a:pt x="14" y="8"/>
                    <a:pt x="14" y="8"/>
                    <a:pt x="14" y="8"/>
                  </a:cubicBezTo>
                  <a:cubicBezTo>
                    <a:pt x="12" y="8"/>
                    <a:pt x="12" y="8"/>
                    <a:pt x="12" y="8"/>
                  </a:cubicBezTo>
                  <a:cubicBezTo>
                    <a:pt x="20" y="34"/>
                    <a:pt x="20" y="34"/>
                    <a:pt x="20" y="34"/>
                  </a:cubicBezTo>
                  <a:cubicBezTo>
                    <a:pt x="11" y="8"/>
                    <a:pt x="11" y="8"/>
                    <a:pt x="11" y="8"/>
                  </a:cubicBezTo>
                  <a:cubicBezTo>
                    <a:pt x="11" y="8"/>
                    <a:pt x="14" y="8"/>
                    <a:pt x="14" y="8"/>
                  </a:cubicBezTo>
                  <a:close/>
                  <a:moveTo>
                    <a:pt x="11" y="8"/>
                  </a:moveTo>
                  <a:cubicBezTo>
                    <a:pt x="11" y="8"/>
                    <a:pt x="11" y="8"/>
                    <a:pt x="11" y="8"/>
                  </a:cubicBezTo>
                  <a:cubicBezTo>
                    <a:pt x="10" y="8"/>
                    <a:pt x="10" y="8"/>
                    <a:pt x="10" y="8"/>
                  </a:cubicBezTo>
                  <a:cubicBezTo>
                    <a:pt x="18" y="35"/>
                    <a:pt x="18" y="35"/>
                    <a:pt x="18" y="35"/>
                  </a:cubicBezTo>
                  <a:cubicBezTo>
                    <a:pt x="9" y="8"/>
                    <a:pt x="9" y="8"/>
                    <a:pt x="9" y="8"/>
                  </a:cubicBezTo>
                  <a:lnTo>
                    <a:pt x="11" y="8"/>
                  </a:lnTo>
                  <a:close/>
                  <a:moveTo>
                    <a:pt x="1" y="13"/>
                  </a:moveTo>
                  <a:cubicBezTo>
                    <a:pt x="1" y="13"/>
                    <a:pt x="1" y="13"/>
                    <a:pt x="1" y="13"/>
                  </a:cubicBezTo>
                  <a:cubicBezTo>
                    <a:pt x="1" y="13"/>
                    <a:pt x="1" y="13"/>
                    <a:pt x="1" y="13"/>
                  </a:cubicBezTo>
                  <a:cubicBezTo>
                    <a:pt x="1" y="13"/>
                    <a:pt x="1" y="13"/>
                    <a:pt x="1" y="13"/>
                  </a:cubicBezTo>
                  <a:close/>
                  <a:moveTo>
                    <a:pt x="1" y="12"/>
                  </a:moveTo>
                  <a:cubicBezTo>
                    <a:pt x="1" y="12"/>
                    <a:pt x="1" y="12"/>
                    <a:pt x="1" y="12"/>
                  </a:cubicBezTo>
                  <a:cubicBezTo>
                    <a:pt x="2" y="12"/>
                    <a:pt x="2" y="12"/>
                    <a:pt x="2" y="12"/>
                  </a:cubicBezTo>
                  <a:cubicBezTo>
                    <a:pt x="1" y="12"/>
                    <a:pt x="1" y="12"/>
                    <a:pt x="1" y="12"/>
                  </a:cubicBezTo>
                  <a:cubicBezTo>
                    <a:pt x="2" y="13"/>
                    <a:pt x="2" y="13"/>
                    <a:pt x="2" y="13"/>
                  </a:cubicBezTo>
                  <a:lnTo>
                    <a:pt x="1" y="12"/>
                  </a:lnTo>
                  <a:close/>
                  <a:moveTo>
                    <a:pt x="2" y="11"/>
                  </a:moveTo>
                  <a:cubicBezTo>
                    <a:pt x="2" y="11"/>
                    <a:pt x="2" y="11"/>
                    <a:pt x="2" y="11"/>
                  </a:cubicBezTo>
                  <a:cubicBezTo>
                    <a:pt x="2" y="12"/>
                    <a:pt x="2" y="12"/>
                    <a:pt x="2" y="12"/>
                  </a:cubicBezTo>
                  <a:cubicBezTo>
                    <a:pt x="2" y="12"/>
                    <a:pt x="2" y="12"/>
                    <a:pt x="2" y="12"/>
                  </a:cubicBezTo>
                  <a:cubicBezTo>
                    <a:pt x="2" y="14"/>
                    <a:pt x="2" y="14"/>
                    <a:pt x="2" y="14"/>
                  </a:cubicBezTo>
                  <a:lnTo>
                    <a:pt x="2" y="11"/>
                  </a:lnTo>
                  <a:close/>
                  <a:moveTo>
                    <a:pt x="2" y="11"/>
                  </a:moveTo>
                  <a:cubicBezTo>
                    <a:pt x="2" y="11"/>
                    <a:pt x="2" y="11"/>
                    <a:pt x="2" y="11"/>
                  </a:cubicBezTo>
                  <a:cubicBezTo>
                    <a:pt x="3" y="11"/>
                    <a:pt x="3" y="11"/>
                    <a:pt x="3" y="11"/>
                  </a:cubicBezTo>
                  <a:cubicBezTo>
                    <a:pt x="2" y="11"/>
                    <a:pt x="2" y="11"/>
                    <a:pt x="2" y="11"/>
                  </a:cubicBezTo>
                  <a:cubicBezTo>
                    <a:pt x="4" y="18"/>
                    <a:pt x="4" y="18"/>
                    <a:pt x="4" y="18"/>
                  </a:cubicBezTo>
                  <a:lnTo>
                    <a:pt x="2" y="11"/>
                  </a:lnTo>
                  <a:close/>
                  <a:moveTo>
                    <a:pt x="3" y="10"/>
                  </a:moveTo>
                  <a:cubicBezTo>
                    <a:pt x="3" y="10"/>
                    <a:pt x="3" y="10"/>
                    <a:pt x="3" y="10"/>
                  </a:cubicBezTo>
                  <a:cubicBezTo>
                    <a:pt x="4" y="11"/>
                    <a:pt x="4" y="11"/>
                    <a:pt x="4" y="11"/>
                  </a:cubicBezTo>
                  <a:cubicBezTo>
                    <a:pt x="3" y="11"/>
                    <a:pt x="3" y="11"/>
                    <a:pt x="3" y="11"/>
                  </a:cubicBezTo>
                  <a:cubicBezTo>
                    <a:pt x="8" y="25"/>
                    <a:pt x="8" y="25"/>
                    <a:pt x="8" y="25"/>
                  </a:cubicBezTo>
                  <a:lnTo>
                    <a:pt x="3" y="10"/>
                  </a:lnTo>
                  <a:close/>
                  <a:moveTo>
                    <a:pt x="4" y="10"/>
                  </a:moveTo>
                  <a:cubicBezTo>
                    <a:pt x="4" y="10"/>
                    <a:pt x="4" y="10"/>
                    <a:pt x="4" y="10"/>
                  </a:cubicBezTo>
                  <a:cubicBezTo>
                    <a:pt x="5" y="10"/>
                    <a:pt x="5" y="10"/>
                    <a:pt x="5" y="10"/>
                  </a:cubicBezTo>
                  <a:cubicBezTo>
                    <a:pt x="4" y="10"/>
                    <a:pt x="4" y="10"/>
                    <a:pt x="4" y="10"/>
                  </a:cubicBezTo>
                  <a:cubicBezTo>
                    <a:pt x="13" y="36"/>
                    <a:pt x="13" y="36"/>
                    <a:pt x="13" y="36"/>
                  </a:cubicBezTo>
                  <a:lnTo>
                    <a:pt x="4" y="10"/>
                  </a:lnTo>
                  <a:close/>
                  <a:moveTo>
                    <a:pt x="5" y="9"/>
                  </a:moveTo>
                  <a:cubicBezTo>
                    <a:pt x="5" y="9"/>
                    <a:pt x="5" y="9"/>
                    <a:pt x="5" y="9"/>
                  </a:cubicBezTo>
                  <a:cubicBezTo>
                    <a:pt x="6" y="9"/>
                    <a:pt x="6" y="9"/>
                    <a:pt x="6" y="9"/>
                  </a:cubicBezTo>
                  <a:cubicBezTo>
                    <a:pt x="5" y="10"/>
                    <a:pt x="5" y="10"/>
                    <a:pt x="5" y="10"/>
                  </a:cubicBezTo>
                  <a:cubicBezTo>
                    <a:pt x="13" y="36"/>
                    <a:pt x="13" y="36"/>
                    <a:pt x="13" y="36"/>
                  </a:cubicBezTo>
                  <a:lnTo>
                    <a:pt x="5" y="9"/>
                  </a:lnTo>
                  <a:close/>
                  <a:moveTo>
                    <a:pt x="6" y="9"/>
                  </a:moveTo>
                  <a:cubicBezTo>
                    <a:pt x="6" y="9"/>
                    <a:pt x="6" y="9"/>
                    <a:pt x="6" y="9"/>
                  </a:cubicBezTo>
                  <a:cubicBezTo>
                    <a:pt x="8" y="9"/>
                    <a:pt x="8" y="9"/>
                    <a:pt x="8" y="9"/>
                  </a:cubicBezTo>
                  <a:cubicBezTo>
                    <a:pt x="6" y="9"/>
                    <a:pt x="6" y="9"/>
                    <a:pt x="6" y="9"/>
                  </a:cubicBezTo>
                  <a:cubicBezTo>
                    <a:pt x="14" y="35"/>
                    <a:pt x="14" y="35"/>
                    <a:pt x="14" y="35"/>
                  </a:cubicBezTo>
                  <a:lnTo>
                    <a:pt x="6" y="9"/>
                  </a:lnTo>
                  <a:close/>
                  <a:moveTo>
                    <a:pt x="8" y="9"/>
                  </a:moveTo>
                  <a:cubicBezTo>
                    <a:pt x="8" y="9"/>
                    <a:pt x="8" y="9"/>
                    <a:pt x="8" y="9"/>
                  </a:cubicBezTo>
                  <a:cubicBezTo>
                    <a:pt x="9" y="9"/>
                    <a:pt x="9" y="9"/>
                    <a:pt x="9" y="9"/>
                  </a:cubicBezTo>
                  <a:cubicBezTo>
                    <a:pt x="8" y="9"/>
                    <a:pt x="8" y="9"/>
                    <a:pt x="8" y="9"/>
                  </a:cubicBezTo>
                  <a:cubicBezTo>
                    <a:pt x="16" y="35"/>
                    <a:pt x="16" y="35"/>
                    <a:pt x="16" y="35"/>
                  </a:cubicBezTo>
                  <a:lnTo>
                    <a:pt x="8" y="9"/>
                  </a:lnTo>
                  <a:close/>
                  <a:moveTo>
                    <a:pt x="115" y="29"/>
                  </a:moveTo>
                  <a:cubicBezTo>
                    <a:pt x="115" y="29"/>
                    <a:pt x="115" y="29"/>
                    <a:pt x="115" y="29"/>
                  </a:cubicBezTo>
                  <a:cubicBezTo>
                    <a:pt x="113" y="39"/>
                    <a:pt x="113" y="39"/>
                    <a:pt x="113" y="39"/>
                  </a:cubicBezTo>
                  <a:cubicBezTo>
                    <a:pt x="113" y="39"/>
                    <a:pt x="113" y="39"/>
                    <a:pt x="113" y="39"/>
                  </a:cubicBezTo>
                  <a:lnTo>
                    <a:pt x="115" y="29"/>
                  </a:lnTo>
                  <a:close/>
                  <a:moveTo>
                    <a:pt x="55" y="37"/>
                  </a:moveTo>
                  <a:cubicBezTo>
                    <a:pt x="55" y="37"/>
                    <a:pt x="55" y="37"/>
                    <a:pt x="55" y="37"/>
                  </a:cubicBezTo>
                  <a:cubicBezTo>
                    <a:pt x="56" y="51"/>
                    <a:pt x="56" y="51"/>
                    <a:pt x="56" y="51"/>
                  </a:cubicBezTo>
                  <a:cubicBezTo>
                    <a:pt x="56" y="51"/>
                    <a:pt x="56" y="51"/>
                    <a:pt x="56" y="51"/>
                  </a:cubicBezTo>
                  <a:cubicBezTo>
                    <a:pt x="55" y="37"/>
                    <a:pt x="55" y="37"/>
                    <a:pt x="55" y="37"/>
                  </a:cubicBezTo>
                  <a:cubicBezTo>
                    <a:pt x="53" y="37"/>
                    <a:pt x="52" y="37"/>
                    <a:pt x="50" y="37"/>
                  </a:cubicBezTo>
                  <a:cubicBezTo>
                    <a:pt x="51" y="51"/>
                    <a:pt x="51" y="51"/>
                    <a:pt x="51" y="51"/>
                  </a:cubicBezTo>
                  <a:cubicBezTo>
                    <a:pt x="55" y="51"/>
                    <a:pt x="58" y="51"/>
                    <a:pt x="61" y="51"/>
                  </a:cubicBezTo>
                  <a:cubicBezTo>
                    <a:pt x="61" y="38"/>
                    <a:pt x="61" y="38"/>
                    <a:pt x="61" y="38"/>
                  </a:cubicBezTo>
                  <a:cubicBezTo>
                    <a:pt x="60" y="38"/>
                    <a:pt x="58" y="38"/>
                    <a:pt x="55" y="37"/>
                  </a:cubicBezTo>
                  <a:close/>
                  <a:moveTo>
                    <a:pt x="57" y="10"/>
                  </a:moveTo>
                  <a:cubicBezTo>
                    <a:pt x="57" y="10"/>
                    <a:pt x="57" y="10"/>
                    <a:pt x="57" y="10"/>
                  </a:cubicBezTo>
                  <a:cubicBezTo>
                    <a:pt x="60" y="36"/>
                    <a:pt x="60" y="36"/>
                    <a:pt x="60" y="36"/>
                  </a:cubicBezTo>
                  <a:cubicBezTo>
                    <a:pt x="57" y="10"/>
                    <a:pt x="57" y="10"/>
                    <a:pt x="57" y="10"/>
                  </a:cubicBezTo>
                  <a:cubicBezTo>
                    <a:pt x="58" y="10"/>
                    <a:pt x="58" y="10"/>
                    <a:pt x="58" y="10"/>
                  </a:cubicBezTo>
                  <a:cubicBezTo>
                    <a:pt x="56" y="9"/>
                    <a:pt x="56" y="9"/>
                    <a:pt x="56" y="9"/>
                  </a:cubicBezTo>
                  <a:cubicBezTo>
                    <a:pt x="58" y="37"/>
                    <a:pt x="58" y="37"/>
                    <a:pt x="58" y="37"/>
                  </a:cubicBezTo>
                  <a:cubicBezTo>
                    <a:pt x="56" y="9"/>
                    <a:pt x="56" y="9"/>
                    <a:pt x="56" y="9"/>
                  </a:cubicBezTo>
                  <a:cubicBezTo>
                    <a:pt x="54" y="10"/>
                    <a:pt x="54" y="10"/>
                    <a:pt x="54" y="10"/>
                  </a:cubicBezTo>
                  <a:cubicBezTo>
                    <a:pt x="57" y="35"/>
                    <a:pt x="57" y="35"/>
                    <a:pt x="57" y="35"/>
                  </a:cubicBezTo>
                  <a:cubicBezTo>
                    <a:pt x="54" y="9"/>
                    <a:pt x="54" y="9"/>
                    <a:pt x="54" y="9"/>
                  </a:cubicBezTo>
                  <a:cubicBezTo>
                    <a:pt x="55" y="9"/>
                    <a:pt x="55" y="9"/>
                    <a:pt x="55" y="9"/>
                  </a:cubicBezTo>
                  <a:cubicBezTo>
                    <a:pt x="53" y="9"/>
                    <a:pt x="53" y="9"/>
                    <a:pt x="53" y="9"/>
                  </a:cubicBezTo>
                  <a:cubicBezTo>
                    <a:pt x="55" y="37"/>
                    <a:pt x="55" y="37"/>
                    <a:pt x="55" y="37"/>
                  </a:cubicBezTo>
                  <a:cubicBezTo>
                    <a:pt x="58" y="37"/>
                    <a:pt x="60" y="38"/>
                    <a:pt x="61" y="38"/>
                  </a:cubicBezTo>
                  <a:cubicBezTo>
                    <a:pt x="59" y="10"/>
                    <a:pt x="59" y="10"/>
                    <a:pt x="59" y="10"/>
                  </a:cubicBezTo>
                  <a:lnTo>
                    <a:pt x="57" y="10"/>
                  </a:lnTo>
                  <a:close/>
                  <a:moveTo>
                    <a:pt x="166" y="48"/>
                  </a:moveTo>
                  <a:cubicBezTo>
                    <a:pt x="166" y="48"/>
                    <a:pt x="166" y="48"/>
                    <a:pt x="166" y="48"/>
                  </a:cubicBezTo>
                  <a:cubicBezTo>
                    <a:pt x="166" y="47"/>
                    <a:pt x="166" y="47"/>
                    <a:pt x="166" y="47"/>
                  </a:cubicBezTo>
                  <a:cubicBezTo>
                    <a:pt x="154" y="42"/>
                    <a:pt x="154" y="42"/>
                    <a:pt x="154" y="42"/>
                  </a:cubicBezTo>
                  <a:cubicBezTo>
                    <a:pt x="154" y="42"/>
                    <a:pt x="154" y="42"/>
                    <a:pt x="154" y="42"/>
                  </a:cubicBezTo>
                  <a:cubicBezTo>
                    <a:pt x="154" y="42"/>
                    <a:pt x="146" y="42"/>
                    <a:pt x="145" y="42"/>
                  </a:cubicBezTo>
                  <a:cubicBezTo>
                    <a:pt x="144" y="42"/>
                    <a:pt x="143" y="42"/>
                    <a:pt x="143" y="42"/>
                  </a:cubicBezTo>
                  <a:cubicBezTo>
                    <a:pt x="143" y="41"/>
                    <a:pt x="143" y="41"/>
                    <a:pt x="143" y="41"/>
                  </a:cubicBezTo>
                  <a:cubicBezTo>
                    <a:pt x="141" y="41"/>
                    <a:pt x="141" y="41"/>
                    <a:pt x="141" y="41"/>
                  </a:cubicBezTo>
                  <a:cubicBezTo>
                    <a:pt x="141" y="41"/>
                    <a:pt x="141" y="41"/>
                    <a:pt x="141" y="41"/>
                  </a:cubicBezTo>
                  <a:cubicBezTo>
                    <a:pt x="141" y="41"/>
                    <a:pt x="141" y="41"/>
                    <a:pt x="140" y="42"/>
                  </a:cubicBezTo>
                  <a:cubicBezTo>
                    <a:pt x="140" y="42"/>
                    <a:pt x="140" y="42"/>
                    <a:pt x="140" y="42"/>
                  </a:cubicBezTo>
                  <a:cubicBezTo>
                    <a:pt x="140" y="42"/>
                    <a:pt x="140" y="42"/>
                    <a:pt x="140" y="42"/>
                  </a:cubicBezTo>
                  <a:cubicBezTo>
                    <a:pt x="140" y="41"/>
                    <a:pt x="140" y="41"/>
                    <a:pt x="140" y="41"/>
                  </a:cubicBezTo>
                  <a:cubicBezTo>
                    <a:pt x="139" y="41"/>
                    <a:pt x="139" y="41"/>
                    <a:pt x="139" y="41"/>
                  </a:cubicBezTo>
                  <a:cubicBezTo>
                    <a:pt x="139" y="41"/>
                    <a:pt x="139" y="41"/>
                    <a:pt x="139" y="41"/>
                  </a:cubicBezTo>
                  <a:cubicBezTo>
                    <a:pt x="139" y="41"/>
                    <a:pt x="139" y="41"/>
                    <a:pt x="138" y="41"/>
                  </a:cubicBezTo>
                  <a:cubicBezTo>
                    <a:pt x="136" y="41"/>
                    <a:pt x="133" y="41"/>
                    <a:pt x="129" y="41"/>
                  </a:cubicBezTo>
                  <a:cubicBezTo>
                    <a:pt x="128" y="41"/>
                    <a:pt x="124" y="41"/>
                    <a:pt x="119" y="42"/>
                  </a:cubicBezTo>
                  <a:cubicBezTo>
                    <a:pt x="120" y="41"/>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20" y="39"/>
                    <a:pt x="120" y="39"/>
                    <a:pt x="120" y="39"/>
                  </a:cubicBezTo>
                  <a:cubicBezTo>
                    <a:pt x="119" y="42"/>
                    <a:pt x="119" y="42"/>
                    <a:pt x="119" y="42"/>
                  </a:cubicBezTo>
                  <a:cubicBezTo>
                    <a:pt x="119" y="42"/>
                    <a:pt x="119" y="42"/>
                    <a:pt x="119" y="42"/>
                  </a:cubicBezTo>
                  <a:cubicBezTo>
                    <a:pt x="119" y="39"/>
                    <a:pt x="119" y="39"/>
                    <a:pt x="119" y="39"/>
                  </a:cubicBezTo>
                  <a:cubicBezTo>
                    <a:pt x="119" y="39"/>
                    <a:pt x="119" y="39"/>
                    <a:pt x="119" y="39"/>
                  </a:cubicBezTo>
                  <a:cubicBezTo>
                    <a:pt x="118" y="42"/>
                    <a:pt x="118" y="42"/>
                    <a:pt x="118" y="42"/>
                  </a:cubicBezTo>
                  <a:cubicBezTo>
                    <a:pt x="118" y="42"/>
                    <a:pt x="118" y="42"/>
                    <a:pt x="118" y="42"/>
                  </a:cubicBezTo>
                  <a:cubicBezTo>
                    <a:pt x="118" y="39"/>
                    <a:pt x="118" y="39"/>
                    <a:pt x="118" y="39"/>
                  </a:cubicBezTo>
                  <a:cubicBezTo>
                    <a:pt x="118" y="39"/>
                    <a:pt x="118" y="39"/>
                    <a:pt x="118" y="39"/>
                  </a:cubicBezTo>
                  <a:cubicBezTo>
                    <a:pt x="117" y="42"/>
                    <a:pt x="117" y="42"/>
                    <a:pt x="117" y="42"/>
                  </a:cubicBezTo>
                  <a:cubicBezTo>
                    <a:pt x="117" y="42"/>
                    <a:pt x="117" y="42"/>
                    <a:pt x="117" y="42"/>
                  </a:cubicBezTo>
                  <a:cubicBezTo>
                    <a:pt x="117" y="39"/>
                    <a:pt x="117" y="39"/>
                    <a:pt x="117" y="39"/>
                  </a:cubicBezTo>
                  <a:cubicBezTo>
                    <a:pt x="117" y="39"/>
                    <a:pt x="117" y="39"/>
                    <a:pt x="117" y="39"/>
                  </a:cubicBezTo>
                  <a:cubicBezTo>
                    <a:pt x="116" y="42"/>
                    <a:pt x="116" y="42"/>
                    <a:pt x="116" y="42"/>
                  </a:cubicBezTo>
                  <a:cubicBezTo>
                    <a:pt x="116" y="42"/>
                    <a:pt x="116" y="42"/>
                    <a:pt x="116" y="42"/>
                  </a:cubicBezTo>
                  <a:cubicBezTo>
                    <a:pt x="116" y="39"/>
                    <a:pt x="116" y="39"/>
                    <a:pt x="116" y="39"/>
                  </a:cubicBezTo>
                  <a:cubicBezTo>
                    <a:pt x="116" y="39"/>
                    <a:pt x="116" y="39"/>
                    <a:pt x="116" y="39"/>
                  </a:cubicBezTo>
                  <a:cubicBezTo>
                    <a:pt x="116" y="39"/>
                    <a:pt x="116" y="39"/>
                    <a:pt x="116" y="39"/>
                  </a:cubicBezTo>
                  <a:cubicBezTo>
                    <a:pt x="115" y="39"/>
                    <a:pt x="115" y="39"/>
                    <a:pt x="115" y="39"/>
                  </a:cubicBezTo>
                  <a:cubicBezTo>
                    <a:pt x="115" y="42"/>
                    <a:pt x="115" y="42"/>
                    <a:pt x="115" y="42"/>
                  </a:cubicBezTo>
                  <a:cubicBezTo>
                    <a:pt x="115" y="42"/>
                    <a:pt x="115" y="42"/>
                    <a:pt x="114" y="42"/>
                  </a:cubicBezTo>
                  <a:cubicBezTo>
                    <a:pt x="115" y="39"/>
                    <a:pt x="115" y="39"/>
                    <a:pt x="115" y="39"/>
                  </a:cubicBezTo>
                  <a:cubicBezTo>
                    <a:pt x="114" y="39"/>
                    <a:pt x="114" y="39"/>
                    <a:pt x="114" y="39"/>
                  </a:cubicBezTo>
                  <a:cubicBezTo>
                    <a:pt x="114" y="39"/>
                    <a:pt x="114" y="39"/>
                    <a:pt x="114" y="39"/>
                  </a:cubicBezTo>
                  <a:cubicBezTo>
                    <a:pt x="114" y="39"/>
                    <a:pt x="114" y="39"/>
                    <a:pt x="114" y="39"/>
                  </a:cubicBezTo>
                  <a:cubicBezTo>
                    <a:pt x="114" y="39"/>
                    <a:pt x="114" y="39"/>
                    <a:pt x="114" y="39"/>
                  </a:cubicBezTo>
                  <a:cubicBezTo>
                    <a:pt x="113" y="42"/>
                    <a:pt x="113" y="42"/>
                    <a:pt x="113" y="42"/>
                  </a:cubicBezTo>
                  <a:cubicBezTo>
                    <a:pt x="113" y="42"/>
                    <a:pt x="113" y="42"/>
                    <a:pt x="113" y="42"/>
                  </a:cubicBezTo>
                  <a:cubicBezTo>
                    <a:pt x="113" y="39"/>
                    <a:pt x="113" y="39"/>
                    <a:pt x="113" y="39"/>
                  </a:cubicBezTo>
                  <a:cubicBezTo>
                    <a:pt x="112" y="39"/>
                    <a:pt x="112" y="39"/>
                    <a:pt x="112" y="39"/>
                  </a:cubicBezTo>
                  <a:cubicBezTo>
                    <a:pt x="112" y="39"/>
                    <a:pt x="112" y="39"/>
                    <a:pt x="112" y="39"/>
                  </a:cubicBezTo>
                  <a:cubicBezTo>
                    <a:pt x="112" y="39"/>
                    <a:pt x="112" y="40"/>
                    <a:pt x="112" y="39"/>
                  </a:cubicBezTo>
                  <a:cubicBezTo>
                    <a:pt x="112" y="39"/>
                    <a:pt x="112" y="39"/>
                    <a:pt x="112" y="39"/>
                  </a:cubicBezTo>
                  <a:cubicBezTo>
                    <a:pt x="111" y="43"/>
                    <a:pt x="111" y="43"/>
                    <a:pt x="111" y="43"/>
                  </a:cubicBezTo>
                  <a:cubicBezTo>
                    <a:pt x="111" y="43"/>
                    <a:pt x="111" y="43"/>
                    <a:pt x="111" y="43"/>
                  </a:cubicBezTo>
                  <a:cubicBezTo>
                    <a:pt x="111" y="39"/>
                    <a:pt x="111" y="39"/>
                    <a:pt x="111" y="39"/>
                  </a:cubicBezTo>
                  <a:cubicBezTo>
                    <a:pt x="111" y="39"/>
                    <a:pt x="111" y="39"/>
                    <a:pt x="111" y="39"/>
                  </a:cubicBezTo>
                  <a:cubicBezTo>
                    <a:pt x="111" y="39"/>
                    <a:pt x="111" y="39"/>
                    <a:pt x="111" y="39"/>
                  </a:cubicBezTo>
                  <a:cubicBezTo>
                    <a:pt x="111" y="40"/>
                    <a:pt x="111" y="40"/>
                    <a:pt x="111" y="40"/>
                  </a:cubicBezTo>
                  <a:cubicBezTo>
                    <a:pt x="110" y="40"/>
                    <a:pt x="110" y="40"/>
                    <a:pt x="110" y="40"/>
                  </a:cubicBezTo>
                  <a:cubicBezTo>
                    <a:pt x="110" y="39"/>
                    <a:pt x="110" y="39"/>
                    <a:pt x="110" y="39"/>
                  </a:cubicBezTo>
                  <a:cubicBezTo>
                    <a:pt x="109" y="43"/>
                    <a:pt x="109" y="43"/>
                    <a:pt x="109" y="43"/>
                  </a:cubicBezTo>
                  <a:cubicBezTo>
                    <a:pt x="109" y="43"/>
                    <a:pt x="109" y="43"/>
                    <a:pt x="109" y="43"/>
                  </a:cubicBezTo>
                  <a:cubicBezTo>
                    <a:pt x="109" y="39"/>
                    <a:pt x="109" y="39"/>
                    <a:pt x="109" y="39"/>
                  </a:cubicBezTo>
                  <a:cubicBezTo>
                    <a:pt x="109" y="39"/>
                    <a:pt x="109" y="39"/>
                    <a:pt x="109" y="39"/>
                  </a:cubicBezTo>
                  <a:cubicBezTo>
                    <a:pt x="109" y="40"/>
                    <a:pt x="109" y="40"/>
                    <a:pt x="109" y="40"/>
                  </a:cubicBezTo>
                  <a:cubicBezTo>
                    <a:pt x="109" y="40"/>
                    <a:pt x="109" y="40"/>
                    <a:pt x="109" y="40"/>
                  </a:cubicBezTo>
                  <a:cubicBezTo>
                    <a:pt x="108" y="40"/>
                    <a:pt x="108" y="40"/>
                    <a:pt x="108" y="40"/>
                  </a:cubicBezTo>
                  <a:cubicBezTo>
                    <a:pt x="108" y="40"/>
                    <a:pt x="108" y="40"/>
                    <a:pt x="108" y="40"/>
                  </a:cubicBezTo>
                  <a:cubicBezTo>
                    <a:pt x="108" y="40"/>
                    <a:pt x="108" y="40"/>
                    <a:pt x="108" y="40"/>
                  </a:cubicBezTo>
                  <a:cubicBezTo>
                    <a:pt x="107" y="40"/>
                    <a:pt x="107" y="40"/>
                    <a:pt x="107" y="40"/>
                  </a:cubicBezTo>
                  <a:cubicBezTo>
                    <a:pt x="107" y="43"/>
                    <a:pt x="107" y="43"/>
                    <a:pt x="107" y="43"/>
                  </a:cubicBezTo>
                  <a:cubicBezTo>
                    <a:pt x="107" y="43"/>
                    <a:pt x="107" y="43"/>
                    <a:pt x="107" y="43"/>
                  </a:cubicBezTo>
                  <a:cubicBezTo>
                    <a:pt x="107" y="40"/>
                    <a:pt x="107" y="40"/>
                    <a:pt x="107" y="40"/>
                  </a:cubicBezTo>
                  <a:cubicBezTo>
                    <a:pt x="107" y="40"/>
                    <a:pt x="107" y="40"/>
                    <a:pt x="107" y="40"/>
                  </a:cubicBezTo>
                  <a:cubicBezTo>
                    <a:pt x="107" y="40"/>
                    <a:pt x="107" y="40"/>
                    <a:pt x="107" y="40"/>
                  </a:cubicBezTo>
                  <a:cubicBezTo>
                    <a:pt x="106" y="40"/>
                    <a:pt x="106" y="40"/>
                    <a:pt x="106" y="40"/>
                  </a:cubicBezTo>
                  <a:cubicBezTo>
                    <a:pt x="106" y="40"/>
                    <a:pt x="106" y="40"/>
                    <a:pt x="106" y="40"/>
                  </a:cubicBezTo>
                  <a:cubicBezTo>
                    <a:pt x="106" y="40"/>
                    <a:pt x="106" y="40"/>
                    <a:pt x="106" y="40"/>
                  </a:cubicBezTo>
                  <a:cubicBezTo>
                    <a:pt x="105" y="40"/>
                    <a:pt x="105" y="40"/>
                    <a:pt x="105" y="40"/>
                  </a:cubicBezTo>
                  <a:cubicBezTo>
                    <a:pt x="105" y="43"/>
                    <a:pt x="105" y="43"/>
                    <a:pt x="105" y="43"/>
                  </a:cubicBezTo>
                  <a:cubicBezTo>
                    <a:pt x="105" y="43"/>
                    <a:pt x="104" y="43"/>
                    <a:pt x="104" y="43"/>
                  </a:cubicBezTo>
                  <a:cubicBezTo>
                    <a:pt x="105" y="40"/>
                    <a:pt x="105" y="40"/>
                    <a:pt x="105" y="40"/>
                  </a:cubicBezTo>
                  <a:cubicBezTo>
                    <a:pt x="104" y="40"/>
                    <a:pt x="104" y="40"/>
                    <a:pt x="104" y="40"/>
                  </a:cubicBezTo>
                  <a:cubicBezTo>
                    <a:pt x="104" y="40"/>
                    <a:pt x="104" y="40"/>
                    <a:pt x="104" y="40"/>
                  </a:cubicBezTo>
                  <a:cubicBezTo>
                    <a:pt x="103" y="40"/>
                    <a:pt x="103" y="40"/>
                    <a:pt x="103" y="40"/>
                  </a:cubicBezTo>
                  <a:cubicBezTo>
                    <a:pt x="103" y="40"/>
                    <a:pt x="103" y="40"/>
                    <a:pt x="103" y="40"/>
                  </a:cubicBezTo>
                  <a:cubicBezTo>
                    <a:pt x="103" y="40"/>
                    <a:pt x="103" y="40"/>
                    <a:pt x="103" y="40"/>
                  </a:cubicBezTo>
                  <a:cubicBezTo>
                    <a:pt x="102" y="40"/>
                    <a:pt x="102" y="40"/>
                    <a:pt x="102" y="40"/>
                  </a:cubicBezTo>
                  <a:cubicBezTo>
                    <a:pt x="102" y="43"/>
                    <a:pt x="102" y="43"/>
                    <a:pt x="102" y="43"/>
                  </a:cubicBezTo>
                  <a:cubicBezTo>
                    <a:pt x="102" y="43"/>
                    <a:pt x="101" y="43"/>
                    <a:pt x="101" y="43"/>
                  </a:cubicBezTo>
                  <a:cubicBezTo>
                    <a:pt x="102" y="40"/>
                    <a:pt x="102" y="40"/>
                    <a:pt x="102" y="40"/>
                  </a:cubicBezTo>
                  <a:cubicBezTo>
                    <a:pt x="102" y="40"/>
                    <a:pt x="102" y="40"/>
                    <a:pt x="102" y="40"/>
                  </a:cubicBezTo>
                  <a:cubicBezTo>
                    <a:pt x="102" y="40"/>
                    <a:pt x="102" y="40"/>
                    <a:pt x="102" y="40"/>
                  </a:cubicBezTo>
                  <a:cubicBezTo>
                    <a:pt x="100" y="40"/>
                    <a:pt x="100" y="40"/>
                    <a:pt x="100" y="40"/>
                  </a:cubicBezTo>
                  <a:cubicBezTo>
                    <a:pt x="100" y="40"/>
                    <a:pt x="100" y="40"/>
                    <a:pt x="100" y="40"/>
                  </a:cubicBezTo>
                  <a:cubicBezTo>
                    <a:pt x="100" y="40"/>
                    <a:pt x="100" y="40"/>
                    <a:pt x="100" y="40"/>
                  </a:cubicBezTo>
                  <a:cubicBezTo>
                    <a:pt x="99" y="40"/>
                    <a:pt x="99" y="40"/>
                    <a:pt x="99" y="40"/>
                  </a:cubicBezTo>
                  <a:cubicBezTo>
                    <a:pt x="99" y="44"/>
                    <a:pt x="99" y="44"/>
                    <a:pt x="99" y="44"/>
                  </a:cubicBezTo>
                  <a:cubicBezTo>
                    <a:pt x="99" y="44"/>
                    <a:pt x="99" y="44"/>
                    <a:pt x="99" y="44"/>
                  </a:cubicBezTo>
                  <a:cubicBezTo>
                    <a:pt x="99" y="40"/>
                    <a:pt x="99" y="40"/>
                    <a:pt x="99" y="40"/>
                  </a:cubicBezTo>
                  <a:cubicBezTo>
                    <a:pt x="98" y="40"/>
                    <a:pt x="98" y="40"/>
                    <a:pt x="98" y="40"/>
                  </a:cubicBezTo>
                  <a:cubicBezTo>
                    <a:pt x="98" y="40"/>
                    <a:pt x="98" y="40"/>
                    <a:pt x="98" y="40"/>
                  </a:cubicBezTo>
                  <a:cubicBezTo>
                    <a:pt x="97" y="40"/>
                    <a:pt x="97" y="40"/>
                    <a:pt x="97" y="40"/>
                  </a:cubicBezTo>
                  <a:cubicBezTo>
                    <a:pt x="97" y="40"/>
                    <a:pt x="97" y="40"/>
                    <a:pt x="97" y="40"/>
                  </a:cubicBezTo>
                  <a:cubicBezTo>
                    <a:pt x="96" y="40"/>
                    <a:pt x="96" y="40"/>
                    <a:pt x="96" y="40"/>
                  </a:cubicBezTo>
                  <a:cubicBezTo>
                    <a:pt x="96" y="44"/>
                    <a:pt x="96" y="44"/>
                    <a:pt x="96" y="44"/>
                  </a:cubicBezTo>
                  <a:cubicBezTo>
                    <a:pt x="96" y="44"/>
                    <a:pt x="95" y="44"/>
                    <a:pt x="95" y="44"/>
                  </a:cubicBezTo>
                  <a:cubicBezTo>
                    <a:pt x="96" y="40"/>
                    <a:pt x="96" y="40"/>
                    <a:pt x="96" y="40"/>
                  </a:cubicBezTo>
                  <a:cubicBezTo>
                    <a:pt x="95" y="41"/>
                    <a:pt x="95" y="41"/>
                    <a:pt x="95" y="41"/>
                  </a:cubicBezTo>
                  <a:cubicBezTo>
                    <a:pt x="95" y="41"/>
                    <a:pt x="95" y="41"/>
                    <a:pt x="95" y="41"/>
                  </a:cubicBezTo>
                  <a:cubicBezTo>
                    <a:pt x="95" y="41"/>
                    <a:pt x="95" y="41"/>
                    <a:pt x="95" y="41"/>
                  </a:cubicBezTo>
                  <a:cubicBezTo>
                    <a:pt x="94" y="40"/>
                    <a:pt x="94" y="40"/>
                    <a:pt x="94" y="40"/>
                  </a:cubicBezTo>
                  <a:cubicBezTo>
                    <a:pt x="93" y="40"/>
                    <a:pt x="93" y="40"/>
                    <a:pt x="93" y="40"/>
                  </a:cubicBezTo>
                  <a:cubicBezTo>
                    <a:pt x="93" y="40"/>
                    <a:pt x="93" y="40"/>
                    <a:pt x="93" y="40"/>
                  </a:cubicBezTo>
                  <a:cubicBezTo>
                    <a:pt x="92" y="44"/>
                    <a:pt x="92" y="44"/>
                    <a:pt x="92" y="44"/>
                  </a:cubicBezTo>
                  <a:cubicBezTo>
                    <a:pt x="92" y="44"/>
                    <a:pt x="92" y="45"/>
                    <a:pt x="92" y="45"/>
                  </a:cubicBezTo>
                  <a:cubicBezTo>
                    <a:pt x="92" y="40"/>
                    <a:pt x="92" y="40"/>
                    <a:pt x="92" y="40"/>
                  </a:cubicBezTo>
                  <a:cubicBezTo>
                    <a:pt x="91" y="40"/>
                    <a:pt x="91" y="40"/>
                    <a:pt x="91" y="40"/>
                  </a:cubicBezTo>
                  <a:cubicBezTo>
                    <a:pt x="91" y="40"/>
                    <a:pt x="91" y="40"/>
                    <a:pt x="91" y="40"/>
                  </a:cubicBezTo>
                  <a:cubicBezTo>
                    <a:pt x="90" y="40"/>
                    <a:pt x="90" y="40"/>
                    <a:pt x="90" y="40"/>
                  </a:cubicBezTo>
                  <a:cubicBezTo>
                    <a:pt x="90" y="40"/>
                    <a:pt x="90" y="40"/>
                    <a:pt x="90" y="40"/>
                  </a:cubicBezTo>
                  <a:cubicBezTo>
                    <a:pt x="89" y="40"/>
                    <a:pt x="89" y="40"/>
                    <a:pt x="89" y="40"/>
                  </a:cubicBezTo>
                  <a:cubicBezTo>
                    <a:pt x="88" y="45"/>
                    <a:pt x="88" y="45"/>
                    <a:pt x="88" y="45"/>
                  </a:cubicBezTo>
                  <a:cubicBezTo>
                    <a:pt x="88" y="45"/>
                    <a:pt x="88" y="45"/>
                    <a:pt x="88" y="45"/>
                  </a:cubicBezTo>
                  <a:cubicBezTo>
                    <a:pt x="88" y="40"/>
                    <a:pt x="88" y="40"/>
                    <a:pt x="88" y="40"/>
                  </a:cubicBezTo>
                  <a:cubicBezTo>
                    <a:pt x="88" y="40"/>
                    <a:pt x="88" y="40"/>
                    <a:pt x="88" y="40"/>
                  </a:cubicBezTo>
                  <a:cubicBezTo>
                    <a:pt x="87" y="40"/>
                    <a:pt x="87" y="40"/>
                    <a:pt x="87" y="40"/>
                  </a:cubicBezTo>
                  <a:cubicBezTo>
                    <a:pt x="87" y="40"/>
                    <a:pt x="87" y="40"/>
                    <a:pt x="87" y="40"/>
                  </a:cubicBezTo>
                  <a:cubicBezTo>
                    <a:pt x="86" y="40"/>
                    <a:pt x="86" y="40"/>
                    <a:pt x="86" y="40"/>
                  </a:cubicBezTo>
                  <a:cubicBezTo>
                    <a:pt x="86" y="40"/>
                    <a:pt x="86" y="40"/>
                    <a:pt x="86" y="40"/>
                  </a:cubicBezTo>
                  <a:cubicBezTo>
                    <a:pt x="85" y="40"/>
                    <a:pt x="85" y="40"/>
                    <a:pt x="85" y="40"/>
                  </a:cubicBezTo>
                  <a:cubicBezTo>
                    <a:pt x="84" y="46"/>
                    <a:pt x="84" y="46"/>
                    <a:pt x="84" y="46"/>
                  </a:cubicBezTo>
                  <a:cubicBezTo>
                    <a:pt x="84" y="46"/>
                    <a:pt x="84" y="46"/>
                    <a:pt x="84" y="46"/>
                  </a:cubicBezTo>
                  <a:cubicBezTo>
                    <a:pt x="84" y="40"/>
                    <a:pt x="84" y="40"/>
                    <a:pt x="84" y="40"/>
                  </a:cubicBezTo>
                  <a:cubicBezTo>
                    <a:pt x="84" y="40"/>
                    <a:pt x="84" y="40"/>
                    <a:pt x="84" y="40"/>
                  </a:cubicBezTo>
                  <a:cubicBezTo>
                    <a:pt x="83" y="40"/>
                    <a:pt x="83" y="40"/>
                    <a:pt x="83" y="40"/>
                  </a:cubicBezTo>
                  <a:cubicBezTo>
                    <a:pt x="81" y="40"/>
                    <a:pt x="81" y="40"/>
                    <a:pt x="81" y="40"/>
                  </a:cubicBezTo>
                  <a:cubicBezTo>
                    <a:pt x="81" y="40"/>
                    <a:pt x="81" y="40"/>
                    <a:pt x="81" y="40"/>
                  </a:cubicBezTo>
                  <a:cubicBezTo>
                    <a:pt x="80" y="40"/>
                    <a:pt x="80" y="40"/>
                    <a:pt x="80" y="40"/>
                  </a:cubicBezTo>
                  <a:cubicBezTo>
                    <a:pt x="80" y="46"/>
                    <a:pt x="80" y="46"/>
                    <a:pt x="80" y="46"/>
                  </a:cubicBezTo>
                  <a:cubicBezTo>
                    <a:pt x="80" y="46"/>
                    <a:pt x="80" y="46"/>
                    <a:pt x="80" y="47"/>
                  </a:cubicBezTo>
                  <a:cubicBezTo>
                    <a:pt x="80" y="40"/>
                    <a:pt x="80" y="40"/>
                    <a:pt x="80" y="40"/>
                  </a:cubicBezTo>
                  <a:cubicBezTo>
                    <a:pt x="80" y="40"/>
                    <a:pt x="80" y="40"/>
                    <a:pt x="80" y="40"/>
                  </a:cubicBezTo>
                  <a:cubicBezTo>
                    <a:pt x="79" y="40"/>
                    <a:pt x="79" y="40"/>
                    <a:pt x="79" y="40"/>
                  </a:cubicBezTo>
                  <a:cubicBezTo>
                    <a:pt x="77" y="40"/>
                    <a:pt x="77" y="40"/>
                    <a:pt x="77" y="40"/>
                  </a:cubicBezTo>
                  <a:cubicBezTo>
                    <a:pt x="77" y="40"/>
                    <a:pt x="77" y="40"/>
                    <a:pt x="77" y="40"/>
                  </a:cubicBezTo>
                  <a:cubicBezTo>
                    <a:pt x="77" y="40"/>
                    <a:pt x="77" y="40"/>
                    <a:pt x="77" y="40"/>
                  </a:cubicBezTo>
                  <a:cubicBezTo>
                    <a:pt x="76" y="39"/>
                    <a:pt x="76" y="39"/>
                    <a:pt x="76" y="39"/>
                  </a:cubicBezTo>
                  <a:cubicBezTo>
                    <a:pt x="76" y="39"/>
                    <a:pt x="76" y="39"/>
                    <a:pt x="76" y="39"/>
                  </a:cubicBezTo>
                  <a:cubicBezTo>
                    <a:pt x="76" y="47"/>
                    <a:pt x="76" y="47"/>
                    <a:pt x="76" y="47"/>
                  </a:cubicBezTo>
                  <a:cubicBezTo>
                    <a:pt x="75" y="47"/>
                    <a:pt x="75" y="47"/>
                    <a:pt x="75" y="47"/>
                  </a:cubicBezTo>
                  <a:cubicBezTo>
                    <a:pt x="75" y="39"/>
                    <a:pt x="75" y="39"/>
                    <a:pt x="75" y="39"/>
                  </a:cubicBezTo>
                  <a:cubicBezTo>
                    <a:pt x="74" y="39"/>
                    <a:pt x="74" y="39"/>
                    <a:pt x="74" y="39"/>
                  </a:cubicBezTo>
                  <a:cubicBezTo>
                    <a:pt x="74" y="39"/>
                    <a:pt x="74" y="39"/>
                    <a:pt x="74" y="39"/>
                  </a:cubicBezTo>
                  <a:cubicBezTo>
                    <a:pt x="74" y="39"/>
                    <a:pt x="74" y="39"/>
                    <a:pt x="74" y="39"/>
                  </a:cubicBezTo>
                  <a:cubicBezTo>
                    <a:pt x="73" y="39"/>
                    <a:pt x="73" y="39"/>
                    <a:pt x="73" y="39"/>
                  </a:cubicBezTo>
                  <a:cubicBezTo>
                    <a:pt x="72" y="39"/>
                    <a:pt x="72" y="39"/>
                    <a:pt x="72" y="39"/>
                  </a:cubicBezTo>
                  <a:cubicBezTo>
                    <a:pt x="71" y="39"/>
                    <a:pt x="71" y="39"/>
                    <a:pt x="71" y="39"/>
                  </a:cubicBezTo>
                  <a:cubicBezTo>
                    <a:pt x="71" y="49"/>
                    <a:pt x="71" y="49"/>
                    <a:pt x="71" y="49"/>
                  </a:cubicBezTo>
                  <a:cubicBezTo>
                    <a:pt x="70" y="49"/>
                    <a:pt x="70" y="49"/>
                    <a:pt x="70" y="49"/>
                  </a:cubicBezTo>
                  <a:cubicBezTo>
                    <a:pt x="70" y="39"/>
                    <a:pt x="70" y="39"/>
                    <a:pt x="70" y="39"/>
                  </a:cubicBezTo>
                  <a:cubicBezTo>
                    <a:pt x="69" y="39"/>
                    <a:pt x="69" y="39"/>
                    <a:pt x="69" y="39"/>
                  </a:cubicBezTo>
                  <a:cubicBezTo>
                    <a:pt x="69" y="39"/>
                    <a:pt x="69" y="39"/>
                    <a:pt x="69" y="39"/>
                  </a:cubicBezTo>
                  <a:cubicBezTo>
                    <a:pt x="68" y="39"/>
                    <a:pt x="68" y="39"/>
                    <a:pt x="68" y="39"/>
                  </a:cubicBezTo>
                  <a:cubicBezTo>
                    <a:pt x="67" y="39"/>
                    <a:pt x="67" y="39"/>
                    <a:pt x="67" y="39"/>
                  </a:cubicBezTo>
                  <a:cubicBezTo>
                    <a:pt x="66" y="39"/>
                    <a:pt x="66" y="39"/>
                    <a:pt x="66" y="39"/>
                  </a:cubicBezTo>
                  <a:cubicBezTo>
                    <a:pt x="66" y="51"/>
                    <a:pt x="66" y="51"/>
                    <a:pt x="66" y="51"/>
                  </a:cubicBezTo>
                  <a:cubicBezTo>
                    <a:pt x="66" y="51"/>
                    <a:pt x="66" y="51"/>
                    <a:pt x="66" y="51"/>
                  </a:cubicBezTo>
                  <a:cubicBezTo>
                    <a:pt x="66" y="38"/>
                    <a:pt x="66" y="38"/>
                    <a:pt x="66" y="38"/>
                  </a:cubicBezTo>
                  <a:cubicBezTo>
                    <a:pt x="64" y="38"/>
                    <a:pt x="64" y="38"/>
                    <a:pt x="64" y="38"/>
                  </a:cubicBezTo>
                  <a:cubicBezTo>
                    <a:pt x="62" y="38"/>
                    <a:pt x="62" y="38"/>
                    <a:pt x="62" y="38"/>
                  </a:cubicBezTo>
                  <a:cubicBezTo>
                    <a:pt x="62" y="38"/>
                    <a:pt x="62" y="38"/>
                    <a:pt x="62" y="38"/>
                  </a:cubicBezTo>
                  <a:cubicBezTo>
                    <a:pt x="62" y="38"/>
                    <a:pt x="62" y="38"/>
                    <a:pt x="62" y="38"/>
                  </a:cubicBezTo>
                  <a:cubicBezTo>
                    <a:pt x="62" y="38"/>
                    <a:pt x="62" y="38"/>
                    <a:pt x="61" y="38"/>
                  </a:cubicBezTo>
                  <a:cubicBezTo>
                    <a:pt x="61" y="51"/>
                    <a:pt x="61" y="51"/>
                    <a:pt x="61" y="51"/>
                  </a:cubicBezTo>
                  <a:cubicBezTo>
                    <a:pt x="63" y="51"/>
                    <a:pt x="64" y="51"/>
                    <a:pt x="64" y="51"/>
                  </a:cubicBezTo>
                  <a:cubicBezTo>
                    <a:pt x="69" y="51"/>
                    <a:pt x="69" y="51"/>
                    <a:pt x="69" y="51"/>
                  </a:cubicBezTo>
                  <a:cubicBezTo>
                    <a:pt x="69" y="51"/>
                    <a:pt x="71" y="51"/>
                    <a:pt x="74" y="50"/>
                  </a:cubicBezTo>
                  <a:cubicBezTo>
                    <a:pt x="74" y="51"/>
                    <a:pt x="74" y="51"/>
                    <a:pt x="74" y="51"/>
                  </a:cubicBezTo>
                  <a:cubicBezTo>
                    <a:pt x="81" y="51"/>
                    <a:pt x="81" y="51"/>
                    <a:pt x="81" y="51"/>
                  </a:cubicBezTo>
                  <a:cubicBezTo>
                    <a:pt x="81" y="51"/>
                    <a:pt x="82" y="51"/>
                    <a:pt x="82" y="51"/>
                  </a:cubicBezTo>
                  <a:cubicBezTo>
                    <a:pt x="86" y="51"/>
                    <a:pt x="97" y="51"/>
                    <a:pt x="103" y="51"/>
                  </a:cubicBezTo>
                  <a:cubicBezTo>
                    <a:pt x="110" y="51"/>
                    <a:pt x="131" y="50"/>
                    <a:pt x="132" y="50"/>
                  </a:cubicBezTo>
                  <a:cubicBezTo>
                    <a:pt x="132" y="50"/>
                    <a:pt x="132" y="50"/>
                    <a:pt x="132" y="50"/>
                  </a:cubicBezTo>
                  <a:cubicBezTo>
                    <a:pt x="132" y="50"/>
                    <a:pt x="132" y="50"/>
                    <a:pt x="132" y="50"/>
                  </a:cubicBezTo>
                  <a:cubicBezTo>
                    <a:pt x="132" y="50"/>
                    <a:pt x="132" y="50"/>
                    <a:pt x="132" y="50"/>
                  </a:cubicBezTo>
                  <a:cubicBezTo>
                    <a:pt x="132" y="50"/>
                    <a:pt x="134" y="48"/>
                    <a:pt x="136" y="47"/>
                  </a:cubicBezTo>
                  <a:cubicBezTo>
                    <a:pt x="138" y="45"/>
                    <a:pt x="139" y="45"/>
                    <a:pt x="139" y="44"/>
                  </a:cubicBezTo>
                  <a:cubicBezTo>
                    <a:pt x="140" y="44"/>
                    <a:pt x="141" y="43"/>
                    <a:pt x="141" y="43"/>
                  </a:cubicBezTo>
                  <a:cubicBezTo>
                    <a:pt x="140" y="43"/>
                    <a:pt x="140" y="43"/>
                    <a:pt x="140" y="43"/>
                  </a:cubicBezTo>
                  <a:cubicBezTo>
                    <a:pt x="140" y="43"/>
                    <a:pt x="140" y="43"/>
                    <a:pt x="140" y="43"/>
                  </a:cubicBezTo>
                  <a:cubicBezTo>
                    <a:pt x="140" y="43"/>
                    <a:pt x="140" y="43"/>
                    <a:pt x="140" y="43"/>
                  </a:cubicBezTo>
                  <a:cubicBezTo>
                    <a:pt x="140" y="43"/>
                    <a:pt x="140" y="43"/>
                    <a:pt x="140" y="43"/>
                  </a:cubicBezTo>
                  <a:cubicBezTo>
                    <a:pt x="140" y="42"/>
                    <a:pt x="140" y="42"/>
                    <a:pt x="141" y="42"/>
                  </a:cubicBezTo>
                  <a:cubicBezTo>
                    <a:pt x="141" y="42"/>
                    <a:pt x="141" y="41"/>
                    <a:pt x="141" y="41"/>
                  </a:cubicBezTo>
                  <a:cubicBezTo>
                    <a:pt x="142" y="42"/>
                    <a:pt x="142" y="42"/>
                    <a:pt x="142" y="42"/>
                  </a:cubicBezTo>
                  <a:cubicBezTo>
                    <a:pt x="142" y="43"/>
                    <a:pt x="142" y="43"/>
                    <a:pt x="142" y="43"/>
                  </a:cubicBezTo>
                  <a:cubicBezTo>
                    <a:pt x="141" y="43"/>
                    <a:pt x="141" y="43"/>
                    <a:pt x="141" y="43"/>
                  </a:cubicBezTo>
                  <a:cubicBezTo>
                    <a:pt x="141" y="43"/>
                    <a:pt x="139" y="45"/>
                    <a:pt x="137" y="46"/>
                  </a:cubicBezTo>
                  <a:cubicBezTo>
                    <a:pt x="135" y="47"/>
                    <a:pt x="132" y="50"/>
                    <a:pt x="132" y="50"/>
                  </a:cubicBezTo>
                  <a:cubicBezTo>
                    <a:pt x="133" y="50"/>
                    <a:pt x="133" y="50"/>
                    <a:pt x="133" y="50"/>
                  </a:cubicBezTo>
                  <a:cubicBezTo>
                    <a:pt x="133" y="50"/>
                    <a:pt x="134" y="50"/>
                    <a:pt x="135" y="49"/>
                  </a:cubicBezTo>
                  <a:cubicBezTo>
                    <a:pt x="135" y="49"/>
                    <a:pt x="135" y="49"/>
                    <a:pt x="135" y="49"/>
                  </a:cubicBezTo>
                  <a:cubicBezTo>
                    <a:pt x="135" y="50"/>
                    <a:pt x="135" y="50"/>
                    <a:pt x="135" y="50"/>
                  </a:cubicBezTo>
                  <a:cubicBezTo>
                    <a:pt x="133" y="50"/>
                    <a:pt x="133" y="50"/>
                    <a:pt x="133" y="50"/>
                  </a:cubicBezTo>
                  <a:cubicBezTo>
                    <a:pt x="133" y="50"/>
                    <a:pt x="134"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5" y="50"/>
                    <a:pt x="135" y="50"/>
                    <a:pt x="135" y="50"/>
                  </a:cubicBezTo>
                  <a:cubicBezTo>
                    <a:pt x="136" y="50"/>
                    <a:pt x="136" y="50"/>
                    <a:pt x="136" y="50"/>
                  </a:cubicBezTo>
                  <a:cubicBezTo>
                    <a:pt x="136" y="50"/>
                    <a:pt x="136" y="50"/>
                    <a:pt x="136" y="50"/>
                  </a:cubicBezTo>
                  <a:cubicBezTo>
                    <a:pt x="136" y="50"/>
                    <a:pt x="136" y="50"/>
                    <a:pt x="136" y="50"/>
                  </a:cubicBezTo>
                  <a:cubicBezTo>
                    <a:pt x="136" y="50"/>
                    <a:pt x="136" y="50"/>
                    <a:pt x="136" y="50"/>
                  </a:cubicBezTo>
                  <a:cubicBezTo>
                    <a:pt x="136" y="50"/>
                    <a:pt x="136" y="50"/>
                    <a:pt x="137" y="50"/>
                  </a:cubicBezTo>
                  <a:cubicBezTo>
                    <a:pt x="137" y="50"/>
                    <a:pt x="137" y="50"/>
                    <a:pt x="137" y="50"/>
                  </a:cubicBezTo>
                  <a:cubicBezTo>
                    <a:pt x="137" y="50"/>
                    <a:pt x="137" y="50"/>
                    <a:pt x="137" y="50"/>
                  </a:cubicBezTo>
                  <a:cubicBezTo>
                    <a:pt x="137" y="50"/>
                    <a:pt x="137" y="50"/>
                    <a:pt x="137" y="50"/>
                  </a:cubicBezTo>
                  <a:cubicBezTo>
                    <a:pt x="138" y="50"/>
                    <a:pt x="140" y="50"/>
                    <a:pt x="143" y="50"/>
                  </a:cubicBezTo>
                  <a:cubicBezTo>
                    <a:pt x="147" y="50"/>
                    <a:pt x="152" y="50"/>
                    <a:pt x="152" y="50"/>
                  </a:cubicBezTo>
                  <a:cubicBezTo>
                    <a:pt x="141" y="50"/>
                    <a:pt x="141" y="50"/>
                    <a:pt x="141" y="50"/>
                  </a:cubicBezTo>
                  <a:cubicBezTo>
                    <a:pt x="141" y="50"/>
                    <a:pt x="141" y="50"/>
                    <a:pt x="141" y="50"/>
                  </a:cubicBezTo>
                  <a:cubicBezTo>
                    <a:pt x="140" y="50"/>
                    <a:pt x="140" y="50"/>
                    <a:pt x="140" y="50"/>
                  </a:cubicBezTo>
                  <a:cubicBezTo>
                    <a:pt x="140" y="49"/>
                    <a:pt x="140" y="49"/>
                    <a:pt x="140" y="49"/>
                  </a:cubicBezTo>
                  <a:cubicBezTo>
                    <a:pt x="141" y="49"/>
                    <a:pt x="141" y="49"/>
                    <a:pt x="141" y="49"/>
                  </a:cubicBezTo>
                  <a:cubicBezTo>
                    <a:pt x="141" y="48"/>
                    <a:pt x="141" y="48"/>
                    <a:pt x="141" y="48"/>
                  </a:cubicBezTo>
                  <a:cubicBezTo>
                    <a:pt x="140" y="48"/>
                    <a:pt x="140" y="48"/>
                    <a:pt x="140" y="48"/>
                  </a:cubicBezTo>
                  <a:cubicBezTo>
                    <a:pt x="140" y="46"/>
                    <a:pt x="140" y="46"/>
                    <a:pt x="140" y="46"/>
                  </a:cubicBezTo>
                  <a:cubicBezTo>
                    <a:pt x="141" y="46"/>
                    <a:pt x="141" y="46"/>
                    <a:pt x="141" y="46"/>
                  </a:cubicBezTo>
                  <a:cubicBezTo>
                    <a:pt x="141" y="46"/>
                    <a:pt x="141" y="46"/>
                    <a:pt x="141" y="46"/>
                  </a:cubicBezTo>
                  <a:cubicBezTo>
                    <a:pt x="140" y="46"/>
                    <a:pt x="140" y="46"/>
                    <a:pt x="140" y="46"/>
                  </a:cubicBezTo>
                  <a:cubicBezTo>
                    <a:pt x="140" y="45"/>
                    <a:pt x="140" y="45"/>
                    <a:pt x="140" y="45"/>
                  </a:cubicBezTo>
                  <a:cubicBezTo>
                    <a:pt x="141" y="45"/>
                    <a:pt x="141" y="45"/>
                    <a:pt x="141" y="45"/>
                  </a:cubicBezTo>
                  <a:cubicBezTo>
                    <a:pt x="141" y="45"/>
                    <a:pt x="141" y="45"/>
                    <a:pt x="141" y="45"/>
                  </a:cubicBezTo>
                  <a:cubicBezTo>
                    <a:pt x="140" y="45"/>
                    <a:pt x="140" y="45"/>
                    <a:pt x="140" y="45"/>
                  </a:cubicBezTo>
                  <a:cubicBezTo>
                    <a:pt x="140" y="45"/>
                    <a:pt x="140" y="45"/>
                    <a:pt x="140" y="45"/>
                  </a:cubicBezTo>
                  <a:cubicBezTo>
                    <a:pt x="141" y="45"/>
                    <a:pt x="141" y="44"/>
                    <a:pt x="141" y="44"/>
                  </a:cubicBezTo>
                  <a:cubicBezTo>
                    <a:pt x="141" y="44"/>
                    <a:pt x="142" y="44"/>
                    <a:pt x="142" y="44"/>
                  </a:cubicBezTo>
                  <a:cubicBezTo>
                    <a:pt x="142" y="46"/>
                    <a:pt x="142" y="46"/>
                    <a:pt x="142" y="46"/>
                  </a:cubicBezTo>
                  <a:cubicBezTo>
                    <a:pt x="141" y="46"/>
                    <a:pt x="141" y="46"/>
                    <a:pt x="141" y="46"/>
                  </a:cubicBezTo>
                  <a:cubicBezTo>
                    <a:pt x="141" y="46"/>
                    <a:pt x="141" y="46"/>
                    <a:pt x="141" y="46"/>
                  </a:cubicBezTo>
                  <a:cubicBezTo>
                    <a:pt x="142" y="46"/>
                    <a:pt x="142" y="46"/>
                    <a:pt x="142" y="46"/>
                  </a:cubicBezTo>
                  <a:cubicBezTo>
                    <a:pt x="142" y="46"/>
                    <a:pt x="142" y="46"/>
                    <a:pt x="142" y="46"/>
                  </a:cubicBezTo>
                  <a:cubicBezTo>
                    <a:pt x="141" y="46"/>
                    <a:pt x="141" y="46"/>
                    <a:pt x="141" y="46"/>
                  </a:cubicBezTo>
                  <a:cubicBezTo>
                    <a:pt x="141" y="47"/>
                    <a:pt x="141" y="47"/>
                    <a:pt x="141" y="47"/>
                  </a:cubicBezTo>
                  <a:cubicBezTo>
                    <a:pt x="142" y="47"/>
                    <a:pt x="142" y="47"/>
                    <a:pt x="142" y="47"/>
                  </a:cubicBezTo>
                  <a:cubicBezTo>
                    <a:pt x="142" y="48"/>
                    <a:pt x="142" y="48"/>
                    <a:pt x="142" y="48"/>
                  </a:cubicBezTo>
                  <a:cubicBezTo>
                    <a:pt x="141" y="48"/>
                    <a:pt x="141" y="48"/>
                    <a:pt x="141" y="48"/>
                  </a:cubicBezTo>
                  <a:cubicBezTo>
                    <a:pt x="141" y="48"/>
                    <a:pt x="141" y="48"/>
                    <a:pt x="141" y="48"/>
                  </a:cubicBezTo>
                  <a:cubicBezTo>
                    <a:pt x="142" y="48"/>
                    <a:pt x="142" y="48"/>
                    <a:pt x="142" y="48"/>
                  </a:cubicBezTo>
                  <a:cubicBezTo>
                    <a:pt x="142" y="49"/>
                    <a:pt x="142" y="49"/>
                    <a:pt x="142" y="49"/>
                  </a:cubicBezTo>
                  <a:cubicBezTo>
                    <a:pt x="141" y="49"/>
                    <a:pt x="141" y="49"/>
                    <a:pt x="141" y="49"/>
                  </a:cubicBezTo>
                  <a:cubicBezTo>
                    <a:pt x="141" y="49"/>
                    <a:pt x="141" y="49"/>
                    <a:pt x="141" y="49"/>
                  </a:cubicBezTo>
                  <a:cubicBezTo>
                    <a:pt x="142" y="49"/>
                    <a:pt x="142" y="49"/>
                    <a:pt x="142" y="49"/>
                  </a:cubicBezTo>
                  <a:cubicBezTo>
                    <a:pt x="142" y="49"/>
                    <a:pt x="142" y="49"/>
                    <a:pt x="142" y="49"/>
                  </a:cubicBezTo>
                  <a:cubicBezTo>
                    <a:pt x="141" y="49"/>
                    <a:pt x="141" y="49"/>
                    <a:pt x="141" y="49"/>
                  </a:cubicBezTo>
                  <a:cubicBezTo>
                    <a:pt x="141" y="49"/>
                    <a:pt x="141" y="49"/>
                    <a:pt x="141" y="49"/>
                  </a:cubicBezTo>
                  <a:cubicBezTo>
                    <a:pt x="146" y="49"/>
                    <a:pt x="146" y="49"/>
                    <a:pt x="146" y="49"/>
                  </a:cubicBezTo>
                  <a:cubicBezTo>
                    <a:pt x="146" y="49"/>
                    <a:pt x="146" y="49"/>
                    <a:pt x="146" y="49"/>
                  </a:cubicBezTo>
                  <a:cubicBezTo>
                    <a:pt x="146" y="49"/>
                    <a:pt x="146" y="49"/>
                    <a:pt x="146" y="49"/>
                  </a:cubicBezTo>
                  <a:cubicBezTo>
                    <a:pt x="146" y="49"/>
                    <a:pt x="146" y="49"/>
                    <a:pt x="146" y="49"/>
                  </a:cubicBezTo>
                  <a:cubicBezTo>
                    <a:pt x="165" y="49"/>
                    <a:pt x="165" y="49"/>
                    <a:pt x="165" y="49"/>
                  </a:cubicBezTo>
                  <a:cubicBezTo>
                    <a:pt x="165" y="49"/>
                    <a:pt x="165" y="49"/>
                    <a:pt x="165" y="49"/>
                  </a:cubicBezTo>
                  <a:cubicBezTo>
                    <a:pt x="168" y="49"/>
                    <a:pt x="168" y="49"/>
                    <a:pt x="168" y="49"/>
                  </a:cubicBezTo>
                  <a:cubicBezTo>
                    <a:pt x="168" y="49"/>
                    <a:pt x="168" y="49"/>
                    <a:pt x="168" y="49"/>
                  </a:cubicBezTo>
                  <a:lnTo>
                    <a:pt x="166" y="48"/>
                  </a:lnTo>
                  <a:close/>
                  <a:moveTo>
                    <a:pt x="119" y="43"/>
                  </a:moveTo>
                  <a:cubicBezTo>
                    <a:pt x="119" y="43"/>
                    <a:pt x="119" y="43"/>
                    <a:pt x="119" y="43"/>
                  </a:cubicBezTo>
                  <a:cubicBezTo>
                    <a:pt x="119" y="43"/>
                    <a:pt x="119" y="43"/>
                    <a:pt x="119" y="43"/>
                  </a:cubicBezTo>
                  <a:cubicBezTo>
                    <a:pt x="119" y="43"/>
                    <a:pt x="119" y="43"/>
                    <a:pt x="119" y="43"/>
                  </a:cubicBezTo>
                  <a:cubicBezTo>
                    <a:pt x="119" y="42"/>
                    <a:pt x="119" y="42"/>
                    <a:pt x="119" y="42"/>
                  </a:cubicBezTo>
                  <a:cubicBezTo>
                    <a:pt x="119" y="42"/>
                    <a:pt x="119" y="42"/>
                    <a:pt x="119" y="42"/>
                  </a:cubicBezTo>
                  <a:cubicBezTo>
                    <a:pt x="119" y="43"/>
                    <a:pt x="119" y="43"/>
                    <a:pt x="119" y="43"/>
                  </a:cubicBezTo>
                  <a:cubicBezTo>
                    <a:pt x="119" y="43"/>
                    <a:pt x="119" y="43"/>
                    <a:pt x="119" y="43"/>
                  </a:cubicBezTo>
                  <a:close/>
                  <a:moveTo>
                    <a:pt x="118" y="42"/>
                  </a:moveTo>
                  <a:cubicBezTo>
                    <a:pt x="118" y="42"/>
                    <a:pt x="118" y="42"/>
                    <a:pt x="118" y="42"/>
                  </a:cubicBezTo>
                  <a:cubicBezTo>
                    <a:pt x="118" y="42"/>
                    <a:pt x="118" y="42"/>
                    <a:pt x="118" y="42"/>
                  </a:cubicBezTo>
                  <a:cubicBezTo>
                    <a:pt x="118" y="43"/>
                    <a:pt x="118" y="43"/>
                    <a:pt x="118" y="43"/>
                  </a:cubicBezTo>
                  <a:cubicBezTo>
                    <a:pt x="118" y="43"/>
                    <a:pt x="118" y="43"/>
                    <a:pt x="118" y="43"/>
                  </a:cubicBezTo>
                  <a:lnTo>
                    <a:pt x="118" y="42"/>
                  </a:lnTo>
                  <a:close/>
                  <a:moveTo>
                    <a:pt x="118" y="43"/>
                  </a:moveTo>
                  <a:cubicBezTo>
                    <a:pt x="118" y="43"/>
                    <a:pt x="118" y="43"/>
                    <a:pt x="118" y="43"/>
                  </a:cubicBezTo>
                  <a:cubicBezTo>
                    <a:pt x="118" y="43"/>
                    <a:pt x="118" y="43"/>
                    <a:pt x="118" y="43"/>
                  </a:cubicBezTo>
                  <a:cubicBezTo>
                    <a:pt x="118" y="43"/>
                    <a:pt x="118" y="43"/>
                    <a:pt x="118" y="43"/>
                  </a:cubicBezTo>
                  <a:cubicBezTo>
                    <a:pt x="117" y="43"/>
                    <a:pt x="117" y="43"/>
                    <a:pt x="117" y="43"/>
                  </a:cubicBezTo>
                  <a:lnTo>
                    <a:pt x="118" y="43"/>
                  </a:lnTo>
                  <a:close/>
                  <a:moveTo>
                    <a:pt x="117" y="42"/>
                  </a:moveTo>
                  <a:cubicBezTo>
                    <a:pt x="117" y="42"/>
                    <a:pt x="117" y="42"/>
                    <a:pt x="117" y="42"/>
                  </a:cubicBezTo>
                  <a:cubicBezTo>
                    <a:pt x="117" y="42"/>
                    <a:pt x="117" y="42"/>
                    <a:pt x="117" y="42"/>
                  </a:cubicBezTo>
                  <a:cubicBezTo>
                    <a:pt x="117" y="43"/>
                    <a:pt x="117" y="43"/>
                    <a:pt x="117" y="43"/>
                  </a:cubicBezTo>
                  <a:cubicBezTo>
                    <a:pt x="117" y="43"/>
                    <a:pt x="117" y="43"/>
                    <a:pt x="117" y="43"/>
                  </a:cubicBezTo>
                  <a:lnTo>
                    <a:pt x="117" y="42"/>
                  </a:lnTo>
                  <a:close/>
                  <a:moveTo>
                    <a:pt x="117" y="43"/>
                  </a:moveTo>
                  <a:cubicBezTo>
                    <a:pt x="117" y="43"/>
                    <a:pt x="117" y="43"/>
                    <a:pt x="117" y="43"/>
                  </a:cubicBezTo>
                  <a:cubicBezTo>
                    <a:pt x="117" y="43"/>
                    <a:pt x="117" y="43"/>
                    <a:pt x="117" y="43"/>
                  </a:cubicBezTo>
                  <a:cubicBezTo>
                    <a:pt x="117" y="43"/>
                    <a:pt x="117" y="43"/>
                    <a:pt x="117" y="43"/>
                  </a:cubicBezTo>
                  <a:cubicBezTo>
                    <a:pt x="117" y="43"/>
                    <a:pt x="117" y="43"/>
                    <a:pt x="117" y="43"/>
                  </a:cubicBezTo>
                  <a:close/>
                  <a:moveTo>
                    <a:pt x="116" y="42"/>
                  </a:moveTo>
                  <a:cubicBezTo>
                    <a:pt x="116" y="42"/>
                    <a:pt x="116" y="42"/>
                    <a:pt x="116" y="42"/>
                  </a:cubicBezTo>
                  <a:cubicBezTo>
                    <a:pt x="116" y="42"/>
                    <a:pt x="116" y="42"/>
                    <a:pt x="116" y="42"/>
                  </a:cubicBezTo>
                  <a:cubicBezTo>
                    <a:pt x="116" y="43"/>
                    <a:pt x="116" y="43"/>
                    <a:pt x="116" y="43"/>
                  </a:cubicBezTo>
                  <a:cubicBezTo>
                    <a:pt x="116" y="43"/>
                    <a:pt x="116" y="43"/>
                    <a:pt x="115" y="43"/>
                  </a:cubicBezTo>
                  <a:lnTo>
                    <a:pt x="116" y="42"/>
                  </a:lnTo>
                  <a:close/>
                  <a:moveTo>
                    <a:pt x="115" y="43"/>
                  </a:moveTo>
                  <a:cubicBezTo>
                    <a:pt x="115" y="43"/>
                    <a:pt x="115" y="43"/>
                    <a:pt x="115" y="43"/>
                  </a:cubicBezTo>
                  <a:cubicBezTo>
                    <a:pt x="116" y="43"/>
                    <a:pt x="116" y="43"/>
                    <a:pt x="116" y="43"/>
                  </a:cubicBezTo>
                  <a:cubicBezTo>
                    <a:pt x="116" y="43"/>
                    <a:pt x="116" y="43"/>
                    <a:pt x="116" y="43"/>
                  </a:cubicBezTo>
                  <a:cubicBezTo>
                    <a:pt x="115" y="43"/>
                    <a:pt x="115" y="43"/>
                    <a:pt x="115" y="43"/>
                  </a:cubicBezTo>
                  <a:close/>
                  <a:moveTo>
                    <a:pt x="114" y="43"/>
                  </a:moveTo>
                  <a:cubicBezTo>
                    <a:pt x="114" y="43"/>
                    <a:pt x="114" y="43"/>
                    <a:pt x="114" y="43"/>
                  </a:cubicBezTo>
                  <a:cubicBezTo>
                    <a:pt x="114" y="42"/>
                    <a:pt x="115" y="42"/>
                    <a:pt x="115" y="42"/>
                  </a:cubicBezTo>
                  <a:cubicBezTo>
                    <a:pt x="115" y="43"/>
                    <a:pt x="115" y="43"/>
                    <a:pt x="115" y="43"/>
                  </a:cubicBezTo>
                  <a:cubicBezTo>
                    <a:pt x="115" y="43"/>
                    <a:pt x="114" y="43"/>
                    <a:pt x="114" y="43"/>
                  </a:cubicBezTo>
                  <a:close/>
                  <a:moveTo>
                    <a:pt x="114" y="43"/>
                  </a:moveTo>
                  <a:cubicBezTo>
                    <a:pt x="114" y="43"/>
                    <a:pt x="114" y="43"/>
                    <a:pt x="114" y="43"/>
                  </a:cubicBezTo>
                  <a:cubicBezTo>
                    <a:pt x="114" y="43"/>
                    <a:pt x="115" y="43"/>
                    <a:pt x="115" y="43"/>
                  </a:cubicBezTo>
                  <a:cubicBezTo>
                    <a:pt x="115" y="43"/>
                    <a:pt x="115" y="43"/>
                    <a:pt x="115" y="43"/>
                  </a:cubicBezTo>
                  <a:cubicBezTo>
                    <a:pt x="114" y="43"/>
                    <a:pt x="114" y="43"/>
                    <a:pt x="114" y="43"/>
                  </a:cubicBezTo>
                  <a:close/>
                  <a:moveTo>
                    <a:pt x="113" y="43"/>
                  </a:moveTo>
                  <a:cubicBezTo>
                    <a:pt x="113" y="43"/>
                    <a:pt x="113" y="43"/>
                    <a:pt x="113" y="43"/>
                  </a:cubicBezTo>
                  <a:cubicBezTo>
                    <a:pt x="113" y="43"/>
                    <a:pt x="113" y="43"/>
                    <a:pt x="113" y="43"/>
                  </a:cubicBezTo>
                  <a:cubicBezTo>
                    <a:pt x="113" y="43"/>
                    <a:pt x="113" y="43"/>
                    <a:pt x="113" y="43"/>
                  </a:cubicBezTo>
                  <a:cubicBezTo>
                    <a:pt x="113" y="44"/>
                    <a:pt x="113" y="44"/>
                    <a:pt x="113" y="44"/>
                  </a:cubicBezTo>
                  <a:cubicBezTo>
                    <a:pt x="113" y="44"/>
                    <a:pt x="113" y="44"/>
                    <a:pt x="112" y="44"/>
                  </a:cubicBezTo>
                  <a:lnTo>
                    <a:pt x="113" y="43"/>
                  </a:lnTo>
                  <a:close/>
                  <a:moveTo>
                    <a:pt x="112" y="44"/>
                  </a:moveTo>
                  <a:cubicBezTo>
                    <a:pt x="112" y="44"/>
                    <a:pt x="112" y="44"/>
                    <a:pt x="112" y="44"/>
                  </a:cubicBezTo>
                  <a:cubicBezTo>
                    <a:pt x="113" y="44"/>
                    <a:pt x="113" y="44"/>
                    <a:pt x="113" y="44"/>
                  </a:cubicBezTo>
                  <a:cubicBezTo>
                    <a:pt x="112" y="44"/>
                    <a:pt x="112" y="44"/>
                    <a:pt x="112" y="44"/>
                  </a:cubicBezTo>
                  <a:close/>
                  <a:moveTo>
                    <a:pt x="111" y="43"/>
                  </a:moveTo>
                  <a:cubicBezTo>
                    <a:pt x="111" y="43"/>
                    <a:pt x="111" y="43"/>
                    <a:pt x="111" y="43"/>
                  </a:cubicBezTo>
                  <a:cubicBezTo>
                    <a:pt x="111" y="43"/>
                    <a:pt x="111" y="43"/>
                    <a:pt x="111" y="43"/>
                  </a:cubicBezTo>
                  <a:cubicBezTo>
                    <a:pt x="111" y="44"/>
                    <a:pt x="111" y="44"/>
                    <a:pt x="111" y="44"/>
                  </a:cubicBezTo>
                  <a:cubicBezTo>
                    <a:pt x="111" y="44"/>
                    <a:pt x="111" y="44"/>
                    <a:pt x="111" y="44"/>
                  </a:cubicBezTo>
                  <a:lnTo>
                    <a:pt x="111" y="43"/>
                  </a:lnTo>
                  <a:close/>
                  <a:moveTo>
                    <a:pt x="111" y="44"/>
                  </a:moveTo>
                  <a:cubicBezTo>
                    <a:pt x="111" y="44"/>
                    <a:pt x="111" y="44"/>
                    <a:pt x="111" y="44"/>
                  </a:cubicBezTo>
                  <a:cubicBezTo>
                    <a:pt x="111" y="44"/>
                    <a:pt x="111" y="44"/>
                    <a:pt x="111" y="44"/>
                  </a:cubicBezTo>
                  <a:cubicBezTo>
                    <a:pt x="111" y="44"/>
                    <a:pt x="111" y="44"/>
                    <a:pt x="111" y="44"/>
                  </a:cubicBezTo>
                  <a:close/>
                  <a:moveTo>
                    <a:pt x="109" y="43"/>
                  </a:moveTo>
                  <a:cubicBezTo>
                    <a:pt x="109" y="43"/>
                    <a:pt x="109" y="43"/>
                    <a:pt x="109" y="43"/>
                  </a:cubicBezTo>
                  <a:cubicBezTo>
                    <a:pt x="109" y="43"/>
                    <a:pt x="109" y="43"/>
                    <a:pt x="109" y="43"/>
                  </a:cubicBezTo>
                  <a:cubicBezTo>
                    <a:pt x="109" y="44"/>
                    <a:pt x="109" y="44"/>
                    <a:pt x="109" y="44"/>
                  </a:cubicBezTo>
                  <a:cubicBezTo>
                    <a:pt x="109" y="44"/>
                    <a:pt x="109" y="44"/>
                    <a:pt x="109" y="44"/>
                  </a:cubicBezTo>
                  <a:lnTo>
                    <a:pt x="109" y="43"/>
                  </a:lnTo>
                  <a:close/>
                  <a:moveTo>
                    <a:pt x="109" y="44"/>
                  </a:moveTo>
                  <a:cubicBezTo>
                    <a:pt x="109" y="44"/>
                    <a:pt x="109" y="44"/>
                    <a:pt x="109" y="44"/>
                  </a:cubicBezTo>
                  <a:cubicBezTo>
                    <a:pt x="109" y="44"/>
                    <a:pt x="109" y="44"/>
                    <a:pt x="109" y="44"/>
                  </a:cubicBezTo>
                  <a:cubicBezTo>
                    <a:pt x="109" y="44"/>
                    <a:pt x="109" y="44"/>
                    <a:pt x="109" y="44"/>
                  </a:cubicBezTo>
                  <a:close/>
                  <a:moveTo>
                    <a:pt x="107" y="43"/>
                  </a:moveTo>
                  <a:cubicBezTo>
                    <a:pt x="107" y="43"/>
                    <a:pt x="107" y="43"/>
                    <a:pt x="107" y="43"/>
                  </a:cubicBezTo>
                  <a:cubicBezTo>
                    <a:pt x="107" y="43"/>
                    <a:pt x="107" y="43"/>
                    <a:pt x="107" y="43"/>
                  </a:cubicBezTo>
                  <a:cubicBezTo>
                    <a:pt x="107" y="44"/>
                    <a:pt x="107" y="44"/>
                    <a:pt x="107" y="44"/>
                  </a:cubicBezTo>
                  <a:cubicBezTo>
                    <a:pt x="107" y="44"/>
                    <a:pt x="107" y="44"/>
                    <a:pt x="106" y="44"/>
                  </a:cubicBezTo>
                  <a:lnTo>
                    <a:pt x="107" y="43"/>
                  </a:lnTo>
                  <a:close/>
                  <a:moveTo>
                    <a:pt x="106" y="44"/>
                  </a:moveTo>
                  <a:cubicBezTo>
                    <a:pt x="106" y="44"/>
                    <a:pt x="106" y="44"/>
                    <a:pt x="106" y="44"/>
                  </a:cubicBezTo>
                  <a:cubicBezTo>
                    <a:pt x="106" y="44"/>
                    <a:pt x="106" y="44"/>
                    <a:pt x="106" y="44"/>
                  </a:cubicBezTo>
                  <a:cubicBezTo>
                    <a:pt x="106" y="44"/>
                    <a:pt x="106" y="44"/>
                    <a:pt x="106" y="44"/>
                  </a:cubicBezTo>
                  <a:close/>
                  <a:moveTo>
                    <a:pt x="104" y="43"/>
                  </a:moveTo>
                  <a:cubicBezTo>
                    <a:pt x="104" y="43"/>
                    <a:pt x="104" y="43"/>
                    <a:pt x="104" y="43"/>
                  </a:cubicBezTo>
                  <a:cubicBezTo>
                    <a:pt x="104" y="43"/>
                    <a:pt x="105" y="43"/>
                    <a:pt x="105" y="43"/>
                  </a:cubicBezTo>
                  <a:cubicBezTo>
                    <a:pt x="105" y="45"/>
                    <a:pt x="105" y="45"/>
                    <a:pt x="105" y="45"/>
                  </a:cubicBezTo>
                  <a:cubicBezTo>
                    <a:pt x="104" y="45"/>
                    <a:pt x="104" y="45"/>
                    <a:pt x="104" y="45"/>
                  </a:cubicBezTo>
                  <a:lnTo>
                    <a:pt x="104" y="43"/>
                  </a:lnTo>
                  <a:close/>
                  <a:moveTo>
                    <a:pt x="101" y="44"/>
                  </a:moveTo>
                  <a:cubicBezTo>
                    <a:pt x="101" y="44"/>
                    <a:pt x="101" y="44"/>
                    <a:pt x="101" y="44"/>
                  </a:cubicBezTo>
                  <a:cubicBezTo>
                    <a:pt x="101" y="44"/>
                    <a:pt x="102" y="44"/>
                    <a:pt x="102" y="44"/>
                  </a:cubicBezTo>
                  <a:cubicBezTo>
                    <a:pt x="102" y="45"/>
                    <a:pt x="102" y="45"/>
                    <a:pt x="102" y="45"/>
                  </a:cubicBezTo>
                  <a:cubicBezTo>
                    <a:pt x="101" y="45"/>
                    <a:pt x="101" y="45"/>
                    <a:pt x="101" y="45"/>
                  </a:cubicBezTo>
                  <a:lnTo>
                    <a:pt x="101" y="44"/>
                  </a:lnTo>
                  <a:close/>
                  <a:moveTo>
                    <a:pt x="98" y="44"/>
                  </a:moveTo>
                  <a:cubicBezTo>
                    <a:pt x="98" y="44"/>
                    <a:pt x="98" y="44"/>
                    <a:pt x="98" y="44"/>
                  </a:cubicBezTo>
                  <a:cubicBezTo>
                    <a:pt x="99" y="44"/>
                    <a:pt x="99" y="44"/>
                    <a:pt x="99" y="44"/>
                  </a:cubicBezTo>
                  <a:cubicBezTo>
                    <a:pt x="99" y="45"/>
                    <a:pt x="99" y="45"/>
                    <a:pt x="99" y="45"/>
                  </a:cubicBezTo>
                  <a:cubicBezTo>
                    <a:pt x="99" y="45"/>
                    <a:pt x="99" y="45"/>
                    <a:pt x="98" y="45"/>
                  </a:cubicBezTo>
                  <a:lnTo>
                    <a:pt x="98" y="44"/>
                  </a:lnTo>
                  <a:close/>
                  <a:moveTo>
                    <a:pt x="95" y="44"/>
                  </a:moveTo>
                  <a:cubicBezTo>
                    <a:pt x="95" y="44"/>
                    <a:pt x="95" y="44"/>
                    <a:pt x="95" y="44"/>
                  </a:cubicBezTo>
                  <a:cubicBezTo>
                    <a:pt x="95" y="44"/>
                    <a:pt x="96" y="44"/>
                    <a:pt x="96" y="44"/>
                  </a:cubicBezTo>
                  <a:cubicBezTo>
                    <a:pt x="96" y="46"/>
                    <a:pt x="96" y="46"/>
                    <a:pt x="96" y="46"/>
                  </a:cubicBezTo>
                  <a:cubicBezTo>
                    <a:pt x="95" y="46"/>
                    <a:pt x="95" y="46"/>
                    <a:pt x="95" y="46"/>
                  </a:cubicBezTo>
                  <a:lnTo>
                    <a:pt x="95" y="44"/>
                  </a:lnTo>
                  <a:close/>
                  <a:moveTo>
                    <a:pt x="92" y="45"/>
                  </a:moveTo>
                  <a:cubicBezTo>
                    <a:pt x="92" y="45"/>
                    <a:pt x="92" y="45"/>
                    <a:pt x="92" y="45"/>
                  </a:cubicBezTo>
                  <a:cubicBezTo>
                    <a:pt x="92" y="45"/>
                    <a:pt x="92" y="45"/>
                    <a:pt x="92" y="45"/>
                  </a:cubicBezTo>
                  <a:cubicBezTo>
                    <a:pt x="92" y="46"/>
                    <a:pt x="92" y="46"/>
                    <a:pt x="92" y="46"/>
                  </a:cubicBezTo>
                  <a:cubicBezTo>
                    <a:pt x="92" y="46"/>
                    <a:pt x="92" y="46"/>
                    <a:pt x="91" y="46"/>
                  </a:cubicBezTo>
                  <a:lnTo>
                    <a:pt x="92" y="45"/>
                  </a:lnTo>
                  <a:close/>
                  <a:moveTo>
                    <a:pt x="88" y="45"/>
                  </a:moveTo>
                  <a:cubicBezTo>
                    <a:pt x="88" y="45"/>
                    <a:pt x="88" y="45"/>
                    <a:pt x="88" y="45"/>
                  </a:cubicBezTo>
                  <a:cubicBezTo>
                    <a:pt x="88" y="45"/>
                    <a:pt x="88" y="45"/>
                    <a:pt x="88" y="45"/>
                  </a:cubicBezTo>
                  <a:cubicBezTo>
                    <a:pt x="88" y="47"/>
                    <a:pt x="88" y="47"/>
                    <a:pt x="88" y="47"/>
                  </a:cubicBezTo>
                  <a:cubicBezTo>
                    <a:pt x="88" y="47"/>
                    <a:pt x="88" y="47"/>
                    <a:pt x="88" y="47"/>
                  </a:cubicBezTo>
                  <a:lnTo>
                    <a:pt x="88" y="45"/>
                  </a:lnTo>
                  <a:close/>
                  <a:moveTo>
                    <a:pt x="84" y="46"/>
                  </a:moveTo>
                  <a:cubicBezTo>
                    <a:pt x="84" y="46"/>
                    <a:pt x="84" y="46"/>
                    <a:pt x="84" y="46"/>
                  </a:cubicBezTo>
                  <a:cubicBezTo>
                    <a:pt x="84" y="46"/>
                    <a:pt x="84" y="46"/>
                    <a:pt x="84" y="46"/>
                  </a:cubicBezTo>
                  <a:cubicBezTo>
                    <a:pt x="84" y="47"/>
                    <a:pt x="84" y="47"/>
                    <a:pt x="84" y="47"/>
                  </a:cubicBezTo>
                  <a:cubicBezTo>
                    <a:pt x="84" y="47"/>
                    <a:pt x="84" y="47"/>
                    <a:pt x="84" y="47"/>
                  </a:cubicBezTo>
                  <a:lnTo>
                    <a:pt x="84" y="46"/>
                  </a:lnTo>
                  <a:close/>
                  <a:moveTo>
                    <a:pt x="80" y="47"/>
                  </a:moveTo>
                  <a:cubicBezTo>
                    <a:pt x="80" y="47"/>
                    <a:pt x="80" y="47"/>
                    <a:pt x="80" y="47"/>
                  </a:cubicBezTo>
                  <a:cubicBezTo>
                    <a:pt x="80" y="47"/>
                    <a:pt x="80" y="47"/>
                    <a:pt x="80" y="47"/>
                  </a:cubicBezTo>
                  <a:cubicBezTo>
                    <a:pt x="80" y="48"/>
                    <a:pt x="80" y="48"/>
                    <a:pt x="80" y="48"/>
                  </a:cubicBezTo>
                  <a:cubicBezTo>
                    <a:pt x="80" y="48"/>
                    <a:pt x="80" y="48"/>
                    <a:pt x="80" y="48"/>
                  </a:cubicBezTo>
                  <a:lnTo>
                    <a:pt x="80" y="47"/>
                  </a:lnTo>
                  <a:close/>
                  <a:moveTo>
                    <a:pt x="74" y="49"/>
                  </a:moveTo>
                  <a:cubicBezTo>
                    <a:pt x="74" y="49"/>
                    <a:pt x="74" y="49"/>
                    <a:pt x="74" y="49"/>
                  </a:cubicBezTo>
                  <a:cubicBezTo>
                    <a:pt x="74" y="49"/>
                    <a:pt x="75" y="49"/>
                    <a:pt x="75" y="49"/>
                  </a:cubicBezTo>
                  <a:cubicBezTo>
                    <a:pt x="75" y="47"/>
                    <a:pt x="75" y="47"/>
                    <a:pt x="75" y="47"/>
                  </a:cubicBezTo>
                  <a:cubicBezTo>
                    <a:pt x="75" y="47"/>
                    <a:pt x="75" y="47"/>
                    <a:pt x="76" y="47"/>
                  </a:cubicBezTo>
                  <a:cubicBezTo>
                    <a:pt x="76" y="48"/>
                    <a:pt x="76" y="48"/>
                    <a:pt x="76" y="48"/>
                  </a:cubicBezTo>
                  <a:cubicBezTo>
                    <a:pt x="76" y="48"/>
                    <a:pt x="77" y="48"/>
                    <a:pt x="77" y="48"/>
                  </a:cubicBezTo>
                  <a:cubicBezTo>
                    <a:pt x="77" y="48"/>
                    <a:pt x="76" y="48"/>
                    <a:pt x="76" y="49"/>
                  </a:cubicBezTo>
                  <a:cubicBezTo>
                    <a:pt x="76" y="48"/>
                    <a:pt x="76" y="48"/>
                    <a:pt x="76" y="48"/>
                  </a:cubicBezTo>
                  <a:cubicBezTo>
                    <a:pt x="75" y="49"/>
                    <a:pt x="75" y="49"/>
                    <a:pt x="75" y="49"/>
                  </a:cubicBezTo>
                  <a:cubicBezTo>
                    <a:pt x="75" y="49"/>
                    <a:pt x="75" y="49"/>
                    <a:pt x="75" y="49"/>
                  </a:cubicBezTo>
                  <a:cubicBezTo>
                    <a:pt x="75" y="49"/>
                    <a:pt x="75" y="49"/>
                    <a:pt x="75" y="49"/>
                  </a:cubicBezTo>
                  <a:cubicBezTo>
                    <a:pt x="75" y="49"/>
                    <a:pt x="74" y="49"/>
                    <a:pt x="74" y="49"/>
                  </a:cubicBezTo>
                  <a:close/>
                  <a:moveTo>
                    <a:pt x="74" y="49"/>
                  </a:moveTo>
                  <a:cubicBezTo>
                    <a:pt x="74" y="49"/>
                    <a:pt x="74" y="49"/>
                    <a:pt x="74" y="49"/>
                  </a:cubicBezTo>
                  <a:cubicBezTo>
                    <a:pt x="71" y="49"/>
                    <a:pt x="69" y="50"/>
                    <a:pt x="67" y="50"/>
                  </a:cubicBezTo>
                  <a:cubicBezTo>
                    <a:pt x="69" y="50"/>
                    <a:pt x="72" y="49"/>
                    <a:pt x="73" y="49"/>
                  </a:cubicBezTo>
                  <a:cubicBezTo>
                    <a:pt x="73" y="49"/>
                    <a:pt x="74" y="49"/>
                    <a:pt x="74" y="49"/>
                  </a:cubicBezTo>
                  <a:close/>
                  <a:moveTo>
                    <a:pt x="87" y="51"/>
                  </a:moveTo>
                  <a:cubicBezTo>
                    <a:pt x="87" y="51"/>
                    <a:pt x="87" y="51"/>
                    <a:pt x="87" y="51"/>
                  </a:cubicBezTo>
                  <a:cubicBezTo>
                    <a:pt x="85" y="51"/>
                    <a:pt x="84" y="51"/>
                    <a:pt x="83" y="51"/>
                  </a:cubicBezTo>
                  <a:cubicBezTo>
                    <a:pt x="84" y="51"/>
                    <a:pt x="85" y="51"/>
                    <a:pt x="87" y="50"/>
                  </a:cubicBezTo>
                  <a:lnTo>
                    <a:pt x="87" y="51"/>
                  </a:lnTo>
                  <a:close/>
                  <a:moveTo>
                    <a:pt x="89" y="51"/>
                  </a:moveTo>
                  <a:cubicBezTo>
                    <a:pt x="89" y="51"/>
                    <a:pt x="89" y="51"/>
                    <a:pt x="89" y="51"/>
                  </a:cubicBezTo>
                  <a:cubicBezTo>
                    <a:pt x="88" y="51"/>
                    <a:pt x="88" y="51"/>
                    <a:pt x="87" y="51"/>
                  </a:cubicBezTo>
                  <a:cubicBezTo>
                    <a:pt x="87" y="50"/>
                    <a:pt x="87" y="50"/>
                    <a:pt x="87" y="50"/>
                  </a:cubicBezTo>
                  <a:cubicBezTo>
                    <a:pt x="88" y="50"/>
                    <a:pt x="88" y="50"/>
                    <a:pt x="89" y="50"/>
                  </a:cubicBezTo>
                  <a:lnTo>
                    <a:pt x="89" y="51"/>
                  </a:lnTo>
                  <a:close/>
                  <a:moveTo>
                    <a:pt x="91" y="51"/>
                  </a:moveTo>
                  <a:cubicBezTo>
                    <a:pt x="91" y="51"/>
                    <a:pt x="91" y="51"/>
                    <a:pt x="91" y="51"/>
                  </a:cubicBezTo>
                  <a:cubicBezTo>
                    <a:pt x="91" y="51"/>
                    <a:pt x="90" y="51"/>
                    <a:pt x="89" y="51"/>
                  </a:cubicBezTo>
                  <a:cubicBezTo>
                    <a:pt x="89" y="50"/>
                    <a:pt x="89" y="50"/>
                    <a:pt x="89" y="50"/>
                  </a:cubicBezTo>
                  <a:cubicBezTo>
                    <a:pt x="90" y="50"/>
                    <a:pt x="91" y="50"/>
                    <a:pt x="91" y="50"/>
                  </a:cubicBezTo>
                  <a:lnTo>
                    <a:pt x="91" y="51"/>
                  </a:lnTo>
                  <a:close/>
                  <a:moveTo>
                    <a:pt x="93" y="51"/>
                  </a:moveTo>
                  <a:cubicBezTo>
                    <a:pt x="93" y="51"/>
                    <a:pt x="93" y="51"/>
                    <a:pt x="93" y="51"/>
                  </a:cubicBezTo>
                  <a:cubicBezTo>
                    <a:pt x="93" y="51"/>
                    <a:pt x="92" y="51"/>
                    <a:pt x="91" y="51"/>
                  </a:cubicBezTo>
                  <a:cubicBezTo>
                    <a:pt x="91" y="50"/>
                    <a:pt x="91" y="50"/>
                    <a:pt x="91" y="50"/>
                  </a:cubicBezTo>
                  <a:cubicBezTo>
                    <a:pt x="92" y="49"/>
                    <a:pt x="93" y="49"/>
                    <a:pt x="93" y="49"/>
                  </a:cubicBezTo>
                  <a:lnTo>
                    <a:pt x="93" y="51"/>
                  </a:lnTo>
                  <a:close/>
                  <a:moveTo>
                    <a:pt x="95" y="51"/>
                  </a:moveTo>
                  <a:cubicBezTo>
                    <a:pt x="95" y="51"/>
                    <a:pt x="95" y="51"/>
                    <a:pt x="95" y="51"/>
                  </a:cubicBezTo>
                  <a:cubicBezTo>
                    <a:pt x="95" y="51"/>
                    <a:pt x="94" y="51"/>
                    <a:pt x="94" y="51"/>
                  </a:cubicBezTo>
                  <a:cubicBezTo>
                    <a:pt x="94" y="49"/>
                    <a:pt x="94" y="49"/>
                    <a:pt x="94" y="49"/>
                  </a:cubicBezTo>
                  <a:cubicBezTo>
                    <a:pt x="94" y="49"/>
                    <a:pt x="95" y="49"/>
                    <a:pt x="95" y="49"/>
                  </a:cubicBezTo>
                  <a:lnTo>
                    <a:pt x="95" y="51"/>
                  </a:lnTo>
                  <a:close/>
                  <a:moveTo>
                    <a:pt x="98" y="51"/>
                  </a:moveTo>
                  <a:cubicBezTo>
                    <a:pt x="98" y="51"/>
                    <a:pt x="98" y="51"/>
                    <a:pt x="98" y="51"/>
                  </a:cubicBezTo>
                  <a:cubicBezTo>
                    <a:pt x="97" y="51"/>
                    <a:pt x="96" y="51"/>
                    <a:pt x="96" y="51"/>
                  </a:cubicBezTo>
                  <a:cubicBezTo>
                    <a:pt x="96" y="50"/>
                    <a:pt x="96" y="50"/>
                    <a:pt x="96" y="50"/>
                  </a:cubicBezTo>
                  <a:cubicBezTo>
                    <a:pt x="98" y="50"/>
                    <a:pt x="98" y="50"/>
                    <a:pt x="98" y="50"/>
                  </a:cubicBezTo>
                  <a:lnTo>
                    <a:pt x="98" y="51"/>
                  </a:lnTo>
                  <a:close/>
                  <a:moveTo>
                    <a:pt x="98" y="50"/>
                  </a:moveTo>
                  <a:cubicBezTo>
                    <a:pt x="98" y="50"/>
                    <a:pt x="98" y="50"/>
                    <a:pt x="98" y="50"/>
                  </a:cubicBezTo>
                  <a:cubicBezTo>
                    <a:pt x="96" y="50"/>
                    <a:pt x="96" y="50"/>
                    <a:pt x="96" y="50"/>
                  </a:cubicBezTo>
                  <a:cubicBezTo>
                    <a:pt x="96" y="49"/>
                    <a:pt x="96" y="49"/>
                    <a:pt x="96" y="49"/>
                  </a:cubicBezTo>
                  <a:cubicBezTo>
                    <a:pt x="96" y="49"/>
                    <a:pt x="97" y="49"/>
                    <a:pt x="98" y="49"/>
                  </a:cubicBezTo>
                  <a:lnTo>
                    <a:pt x="98" y="50"/>
                  </a:lnTo>
                  <a:close/>
                  <a:moveTo>
                    <a:pt x="100" y="51"/>
                  </a:moveTo>
                  <a:cubicBezTo>
                    <a:pt x="100" y="51"/>
                    <a:pt x="100" y="51"/>
                    <a:pt x="100" y="51"/>
                  </a:cubicBezTo>
                  <a:cubicBezTo>
                    <a:pt x="99" y="51"/>
                    <a:pt x="98" y="51"/>
                    <a:pt x="98" y="51"/>
                  </a:cubicBezTo>
                  <a:cubicBezTo>
                    <a:pt x="98" y="50"/>
                    <a:pt x="98" y="50"/>
                    <a:pt x="98" y="50"/>
                  </a:cubicBezTo>
                  <a:cubicBezTo>
                    <a:pt x="99" y="50"/>
                    <a:pt x="99" y="50"/>
                    <a:pt x="99" y="50"/>
                  </a:cubicBezTo>
                  <a:cubicBezTo>
                    <a:pt x="99" y="50"/>
                    <a:pt x="99" y="50"/>
                    <a:pt x="99" y="50"/>
                  </a:cubicBezTo>
                  <a:cubicBezTo>
                    <a:pt x="98" y="50"/>
                    <a:pt x="98" y="50"/>
                    <a:pt x="98" y="50"/>
                  </a:cubicBezTo>
                  <a:cubicBezTo>
                    <a:pt x="98" y="48"/>
                    <a:pt x="98" y="48"/>
                    <a:pt x="98" y="48"/>
                  </a:cubicBezTo>
                  <a:cubicBezTo>
                    <a:pt x="98" y="48"/>
                    <a:pt x="99" y="48"/>
                    <a:pt x="100" y="48"/>
                  </a:cubicBezTo>
                  <a:lnTo>
                    <a:pt x="100" y="51"/>
                  </a:lnTo>
                  <a:close/>
                  <a:moveTo>
                    <a:pt x="101" y="51"/>
                  </a:moveTo>
                  <a:cubicBezTo>
                    <a:pt x="101" y="51"/>
                    <a:pt x="101" y="51"/>
                    <a:pt x="101" y="51"/>
                  </a:cubicBezTo>
                  <a:cubicBezTo>
                    <a:pt x="101" y="51"/>
                    <a:pt x="100" y="51"/>
                    <a:pt x="100" y="51"/>
                  </a:cubicBezTo>
                  <a:cubicBezTo>
                    <a:pt x="100" y="48"/>
                    <a:pt x="100" y="48"/>
                    <a:pt x="100" y="48"/>
                  </a:cubicBezTo>
                  <a:cubicBezTo>
                    <a:pt x="100" y="48"/>
                    <a:pt x="101" y="48"/>
                    <a:pt x="101" y="48"/>
                  </a:cubicBezTo>
                  <a:lnTo>
                    <a:pt x="101" y="51"/>
                  </a:lnTo>
                  <a:close/>
                  <a:moveTo>
                    <a:pt x="103" y="49"/>
                  </a:moveTo>
                  <a:cubicBezTo>
                    <a:pt x="103" y="49"/>
                    <a:pt x="103" y="49"/>
                    <a:pt x="103" y="49"/>
                  </a:cubicBezTo>
                  <a:cubicBezTo>
                    <a:pt x="103" y="49"/>
                    <a:pt x="103" y="49"/>
                    <a:pt x="103" y="49"/>
                  </a:cubicBezTo>
                  <a:cubicBezTo>
                    <a:pt x="103" y="49"/>
                    <a:pt x="103" y="49"/>
                    <a:pt x="103" y="49"/>
                  </a:cubicBezTo>
                  <a:cubicBezTo>
                    <a:pt x="103" y="49"/>
                    <a:pt x="103" y="49"/>
                    <a:pt x="103" y="49"/>
                  </a:cubicBezTo>
                  <a:cubicBezTo>
                    <a:pt x="103" y="51"/>
                    <a:pt x="103" y="51"/>
                    <a:pt x="103" y="51"/>
                  </a:cubicBezTo>
                  <a:cubicBezTo>
                    <a:pt x="103" y="51"/>
                    <a:pt x="103" y="51"/>
                    <a:pt x="103" y="51"/>
                  </a:cubicBezTo>
                  <a:cubicBezTo>
                    <a:pt x="103" y="51"/>
                    <a:pt x="102" y="51"/>
                    <a:pt x="102" y="51"/>
                  </a:cubicBezTo>
                  <a:cubicBezTo>
                    <a:pt x="102" y="48"/>
                    <a:pt x="102" y="48"/>
                    <a:pt x="102" y="48"/>
                  </a:cubicBezTo>
                  <a:cubicBezTo>
                    <a:pt x="102" y="48"/>
                    <a:pt x="103" y="48"/>
                    <a:pt x="103" y="48"/>
                  </a:cubicBezTo>
                  <a:lnTo>
                    <a:pt x="103" y="49"/>
                  </a:lnTo>
                  <a:close/>
                  <a:moveTo>
                    <a:pt x="108" y="50"/>
                  </a:moveTo>
                  <a:cubicBezTo>
                    <a:pt x="108" y="50"/>
                    <a:pt x="108" y="50"/>
                    <a:pt x="108" y="50"/>
                  </a:cubicBezTo>
                  <a:cubicBezTo>
                    <a:pt x="108" y="50"/>
                    <a:pt x="107" y="50"/>
                    <a:pt x="107" y="50"/>
                  </a:cubicBezTo>
                  <a:cubicBezTo>
                    <a:pt x="107" y="50"/>
                    <a:pt x="107" y="50"/>
                    <a:pt x="107" y="50"/>
                  </a:cubicBezTo>
                  <a:cubicBezTo>
                    <a:pt x="108" y="50"/>
                    <a:pt x="108" y="50"/>
                    <a:pt x="108" y="50"/>
                  </a:cubicBezTo>
                  <a:close/>
                  <a:moveTo>
                    <a:pt x="108" y="50"/>
                  </a:moveTo>
                  <a:cubicBezTo>
                    <a:pt x="108" y="50"/>
                    <a:pt x="108" y="50"/>
                    <a:pt x="108" y="50"/>
                  </a:cubicBezTo>
                  <a:cubicBezTo>
                    <a:pt x="107" y="50"/>
                    <a:pt x="107" y="50"/>
                    <a:pt x="107" y="50"/>
                  </a:cubicBezTo>
                  <a:cubicBezTo>
                    <a:pt x="107" y="47"/>
                    <a:pt x="107" y="47"/>
                    <a:pt x="107" y="47"/>
                  </a:cubicBezTo>
                  <a:cubicBezTo>
                    <a:pt x="107" y="47"/>
                    <a:pt x="107" y="47"/>
                    <a:pt x="107" y="47"/>
                  </a:cubicBezTo>
                  <a:cubicBezTo>
                    <a:pt x="107" y="50"/>
                    <a:pt x="107" y="50"/>
                    <a:pt x="107" y="50"/>
                  </a:cubicBezTo>
                  <a:cubicBezTo>
                    <a:pt x="106" y="50"/>
                    <a:pt x="106" y="50"/>
                    <a:pt x="106" y="50"/>
                  </a:cubicBezTo>
                  <a:cubicBezTo>
                    <a:pt x="106" y="50"/>
                    <a:pt x="106" y="50"/>
                    <a:pt x="106" y="50"/>
                  </a:cubicBezTo>
                  <a:cubicBezTo>
                    <a:pt x="107" y="50"/>
                    <a:pt x="107" y="50"/>
                    <a:pt x="107" y="50"/>
                  </a:cubicBezTo>
                  <a:cubicBezTo>
                    <a:pt x="107" y="50"/>
                    <a:pt x="107" y="50"/>
                    <a:pt x="107" y="50"/>
                  </a:cubicBezTo>
                  <a:cubicBezTo>
                    <a:pt x="106" y="51"/>
                    <a:pt x="105" y="51"/>
                    <a:pt x="104" y="51"/>
                  </a:cubicBezTo>
                  <a:cubicBezTo>
                    <a:pt x="104" y="49"/>
                    <a:pt x="104" y="49"/>
                    <a:pt x="104" y="49"/>
                  </a:cubicBezTo>
                  <a:cubicBezTo>
                    <a:pt x="105" y="49"/>
                    <a:pt x="105" y="49"/>
                    <a:pt x="105" y="49"/>
                  </a:cubicBezTo>
                  <a:cubicBezTo>
                    <a:pt x="105" y="50"/>
                    <a:pt x="105" y="50"/>
                    <a:pt x="105" y="50"/>
                  </a:cubicBezTo>
                  <a:cubicBezTo>
                    <a:pt x="105" y="50"/>
                    <a:pt x="105" y="50"/>
                    <a:pt x="105" y="50"/>
                  </a:cubicBezTo>
                  <a:cubicBezTo>
                    <a:pt x="105" y="49"/>
                    <a:pt x="105" y="49"/>
                    <a:pt x="105" y="49"/>
                  </a:cubicBezTo>
                  <a:cubicBezTo>
                    <a:pt x="106" y="49"/>
                    <a:pt x="106" y="49"/>
                    <a:pt x="106" y="49"/>
                  </a:cubicBezTo>
                  <a:cubicBezTo>
                    <a:pt x="106" y="49"/>
                    <a:pt x="106" y="49"/>
                    <a:pt x="106" y="49"/>
                  </a:cubicBezTo>
                  <a:cubicBezTo>
                    <a:pt x="105" y="49"/>
                    <a:pt x="105" y="49"/>
                    <a:pt x="105" y="49"/>
                  </a:cubicBezTo>
                  <a:cubicBezTo>
                    <a:pt x="105" y="47"/>
                    <a:pt x="105" y="47"/>
                    <a:pt x="105" y="47"/>
                  </a:cubicBezTo>
                  <a:cubicBezTo>
                    <a:pt x="106" y="47"/>
                    <a:pt x="107" y="47"/>
                    <a:pt x="108" y="47"/>
                  </a:cubicBezTo>
                  <a:lnTo>
                    <a:pt x="108" y="50"/>
                  </a:lnTo>
                  <a:close/>
                  <a:moveTo>
                    <a:pt x="104" y="49"/>
                  </a:moveTo>
                  <a:cubicBezTo>
                    <a:pt x="104" y="49"/>
                    <a:pt x="104" y="49"/>
                    <a:pt x="104" y="49"/>
                  </a:cubicBezTo>
                  <a:cubicBezTo>
                    <a:pt x="104" y="48"/>
                    <a:pt x="104" y="48"/>
                    <a:pt x="104" y="48"/>
                  </a:cubicBezTo>
                  <a:cubicBezTo>
                    <a:pt x="104" y="47"/>
                    <a:pt x="105" y="47"/>
                    <a:pt x="105" y="47"/>
                  </a:cubicBezTo>
                  <a:cubicBezTo>
                    <a:pt x="105" y="49"/>
                    <a:pt x="105" y="49"/>
                    <a:pt x="105" y="49"/>
                  </a:cubicBezTo>
                  <a:lnTo>
                    <a:pt x="104" y="49"/>
                  </a:lnTo>
                  <a:close/>
                  <a:moveTo>
                    <a:pt x="112" y="50"/>
                  </a:moveTo>
                  <a:cubicBezTo>
                    <a:pt x="112" y="50"/>
                    <a:pt x="112" y="50"/>
                    <a:pt x="112" y="50"/>
                  </a:cubicBezTo>
                  <a:cubicBezTo>
                    <a:pt x="111" y="50"/>
                    <a:pt x="110" y="50"/>
                    <a:pt x="109" y="50"/>
                  </a:cubicBezTo>
                  <a:cubicBezTo>
                    <a:pt x="109" y="50"/>
                    <a:pt x="109" y="50"/>
                    <a:pt x="109" y="50"/>
                  </a:cubicBezTo>
                  <a:cubicBezTo>
                    <a:pt x="110" y="50"/>
                    <a:pt x="110" y="50"/>
                    <a:pt x="110" y="50"/>
                  </a:cubicBezTo>
                  <a:cubicBezTo>
                    <a:pt x="110" y="50"/>
                    <a:pt x="110" y="50"/>
                    <a:pt x="110" y="50"/>
                  </a:cubicBezTo>
                  <a:cubicBezTo>
                    <a:pt x="110" y="50"/>
                    <a:pt x="110" y="50"/>
                    <a:pt x="110" y="50"/>
                  </a:cubicBezTo>
                  <a:cubicBezTo>
                    <a:pt x="110" y="50"/>
                    <a:pt x="110" y="50"/>
                    <a:pt x="110" y="50"/>
                  </a:cubicBezTo>
                  <a:cubicBezTo>
                    <a:pt x="112" y="50"/>
                    <a:pt x="112" y="50"/>
                    <a:pt x="112" y="50"/>
                  </a:cubicBezTo>
                  <a:cubicBezTo>
                    <a:pt x="112" y="50"/>
                    <a:pt x="112" y="50"/>
                    <a:pt x="112" y="50"/>
                  </a:cubicBezTo>
                  <a:cubicBezTo>
                    <a:pt x="110" y="50"/>
                    <a:pt x="110" y="50"/>
                    <a:pt x="110" y="50"/>
                  </a:cubicBezTo>
                  <a:cubicBezTo>
                    <a:pt x="110" y="47"/>
                    <a:pt x="110" y="47"/>
                    <a:pt x="110" y="47"/>
                  </a:cubicBezTo>
                  <a:cubicBezTo>
                    <a:pt x="111" y="46"/>
                    <a:pt x="111" y="46"/>
                    <a:pt x="112" y="46"/>
                  </a:cubicBezTo>
                  <a:lnTo>
                    <a:pt x="112" y="50"/>
                  </a:lnTo>
                  <a:close/>
                  <a:moveTo>
                    <a:pt x="109" y="50"/>
                  </a:moveTo>
                  <a:cubicBezTo>
                    <a:pt x="109" y="50"/>
                    <a:pt x="109" y="50"/>
                    <a:pt x="109" y="50"/>
                  </a:cubicBezTo>
                  <a:cubicBezTo>
                    <a:pt x="109" y="47"/>
                    <a:pt x="109" y="47"/>
                    <a:pt x="109" y="47"/>
                  </a:cubicBezTo>
                  <a:cubicBezTo>
                    <a:pt x="109" y="47"/>
                    <a:pt x="110" y="47"/>
                    <a:pt x="110" y="47"/>
                  </a:cubicBezTo>
                  <a:cubicBezTo>
                    <a:pt x="110" y="50"/>
                    <a:pt x="110" y="50"/>
                    <a:pt x="110" y="50"/>
                  </a:cubicBezTo>
                  <a:lnTo>
                    <a:pt x="109" y="50"/>
                  </a:lnTo>
                  <a:close/>
                  <a:moveTo>
                    <a:pt x="113" y="47"/>
                  </a:moveTo>
                  <a:cubicBezTo>
                    <a:pt x="113" y="47"/>
                    <a:pt x="113" y="47"/>
                    <a:pt x="113" y="47"/>
                  </a:cubicBezTo>
                  <a:cubicBezTo>
                    <a:pt x="113" y="47"/>
                    <a:pt x="113" y="47"/>
                    <a:pt x="113" y="47"/>
                  </a:cubicBezTo>
                  <a:cubicBezTo>
                    <a:pt x="113" y="47"/>
                    <a:pt x="113" y="47"/>
                    <a:pt x="113" y="47"/>
                  </a:cubicBezTo>
                  <a:cubicBezTo>
                    <a:pt x="113" y="47"/>
                    <a:pt x="113" y="47"/>
                    <a:pt x="113" y="47"/>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3" y="50"/>
                    <a:pt x="113" y="50"/>
                  </a:cubicBezTo>
                  <a:cubicBezTo>
                    <a:pt x="113" y="50"/>
                    <a:pt x="112" y="50"/>
                    <a:pt x="112" y="50"/>
                  </a:cubicBezTo>
                  <a:cubicBezTo>
                    <a:pt x="112" y="46"/>
                    <a:pt x="112" y="46"/>
                    <a:pt x="112" y="46"/>
                  </a:cubicBezTo>
                  <a:cubicBezTo>
                    <a:pt x="112" y="46"/>
                    <a:pt x="112" y="46"/>
                    <a:pt x="112" y="46"/>
                  </a:cubicBezTo>
                  <a:cubicBezTo>
                    <a:pt x="112" y="46"/>
                    <a:pt x="113" y="46"/>
                    <a:pt x="113" y="46"/>
                  </a:cubicBezTo>
                  <a:lnTo>
                    <a:pt x="113" y="47"/>
                  </a:lnTo>
                  <a:close/>
                  <a:moveTo>
                    <a:pt x="115" y="50"/>
                  </a:moveTo>
                  <a:cubicBezTo>
                    <a:pt x="115" y="50"/>
                    <a:pt x="115" y="50"/>
                    <a:pt x="115" y="50"/>
                  </a:cubicBezTo>
                  <a:cubicBezTo>
                    <a:pt x="114" y="50"/>
                    <a:pt x="114" y="50"/>
                    <a:pt x="113" y="50"/>
                  </a:cubicBezTo>
                  <a:cubicBezTo>
                    <a:pt x="113" y="50"/>
                    <a:pt x="113" y="50"/>
                    <a:pt x="113" y="50"/>
                  </a:cubicBezTo>
                  <a:cubicBezTo>
                    <a:pt x="115" y="50"/>
                    <a:pt x="115" y="50"/>
                    <a:pt x="115" y="50"/>
                  </a:cubicBezTo>
                  <a:close/>
                  <a:moveTo>
                    <a:pt x="115" y="50"/>
                  </a:moveTo>
                  <a:cubicBezTo>
                    <a:pt x="115" y="50"/>
                    <a:pt x="115" y="50"/>
                    <a:pt x="115" y="50"/>
                  </a:cubicBezTo>
                  <a:cubicBezTo>
                    <a:pt x="113" y="50"/>
                    <a:pt x="113" y="50"/>
                    <a:pt x="113" y="50"/>
                  </a:cubicBezTo>
                  <a:cubicBezTo>
                    <a:pt x="113" y="47"/>
                    <a:pt x="113" y="47"/>
                    <a:pt x="113" y="47"/>
                  </a:cubicBezTo>
                  <a:cubicBezTo>
                    <a:pt x="115" y="47"/>
                    <a:pt x="115" y="47"/>
                    <a:pt x="115" y="47"/>
                  </a:cubicBezTo>
                  <a:lnTo>
                    <a:pt x="115" y="50"/>
                  </a:lnTo>
                  <a:close/>
                  <a:moveTo>
                    <a:pt x="115" y="47"/>
                  </a:moveTo>
                  <a:cubicBezTo>
                    <a:pt x="115" y="47"/>
                    <a:pt x="115" y="47"/>
                    <a:pt x="115" y="47"/>
                  </a:cubicBezTo>
                  <a:cubicBezTo>
                    <a:pt x="113" y="47"/>
                    <a:pt x="113" y="47"/>
                    <a:pt x="113" y="47"/>
                  </a:cubicBezTo>
                  <a:cubicBezTo>
                    <a:pt x="113" y="46"/>
                    <a:pt x="113" y="46"/>
                    <a:pt x="113" y="46"/>
                  </a:cubicBezTo>
                  <a:cubicBezTo>
                    <a:pt x="114" y="46"/>
                    <a:pt x="114" y="46"/>
                    <a:pt x="115" y="46"/>
                  </a:cubicBezTo>
                  <a:lnTo>
                    <a:pt x="115" y="47"/>
                  </a:lnTo>
                  <a:close/>
                  <a:moveTo>
                    <a:pt x="116" y="49"/>
                  </a:moveTo>
                  <a:cubicBezTo>
                    <a:pt x="116" y="49"/>
                    <a:pt x="116" y="49"/>
                    <a:pt x="116" y="49"/>
                  </a:cubicBezTo>
                  <a:cubicBezTo>
                    <a:pt x="116" y="49"/>
                    <a:pt x="116" y="49"/>
                    <a:pt x="116" y="49"/>
                  </a:cubicBezTo>
                  <a:cubicBezTo>
                    <a:pt x="116" y="49"/>
                    <a:pt x="116" y="49"/>
                    <a:pt x="116" y="49"/>
                  </a:cubicBezTo>
                  <a:cubicBezTo>
                    <a:pt x="116" y="49"/>
                    <a:pt x="116" y="49"/>
                    <a:pt x="116" y="49"/>
                  </a:cubicBezTo>
                  <a:cubicBezTo>
                    <a:pt x="116" y="50"/>
                    <a:pt x="116" y="50"/>
                    <a:pt x="116" y="50"/>
                  </a:cubicBezTo>
                  <a:cubicBezTo>
                    <a:pt x="116" y="50"/>
                    <a:pt x="115" y="50"/>
                    <a:pt x="115" y="50"/>
                  </a:cubicBezTo>
                  <a:cubicBezTo>
                    <a:pt x="115" y="50"/>
                    <a:pt x="115" y="50"/>
                    <a:pt x="115" y="50"/>
                  </a:cubicBezTo>
                  <a:cubicBezTo>
                    <a:pt x="115" y="50"/>
                    <a:pt x="115" y="50"/>
                    <a:pt x="115" y="50"/>
                  </a:cubicBezTo>
                  <a:cubicBezTo>
                    <a:pt x="115" y="50"/>
                    <a:pt x="115" y="50"/>
                    <a:pt x="115" y="50"/>
                  </a:cubicBezTo>
                  <a:cubicBezTo>
                    <a:pt x="115" y="50"/>
                    <a:pt x="115" y="50"/>
                    <a:pt x="115" y="50"/>
                  </a:cubicBezTo>
                  <a:cubicBezTo>
                    <a:pt x="115" y="47"/>
                    <a:pt x="115" y="47"/>
                    <a:pt x="115" y="47"/>
                  </a:cubicBezTo>
                  <a:cubicBezTo>
                    <a:pt x="115" y="47"/>
                    <a:pt x="115" y="47"/>
                    <a:pt x="115" y="47"/>
                  </a:cubicBezTo>
                  <a:cubicBezTo>
                    <a:pt x="115" y="47"/>
                    <a:pt x="115" y="47"/>
                    <a:pt x="115" y="47"/>
                  </a:cubicBezTo>
                  <a:cubicBezTo>
                    <a:pt x="115" y="47"/>
                    <a:pt x="115" y="47"/>
                    <a:pt x="115" y="47"/>
                  </a:cubicBezTo>
                  <a:cubicBezTo>
                    <a:pt x="115" y="46"/>
                    <a:pt x="115" y="46"/>
                    <a:pt x="115" y="46"/>
                  </a:cubicBezTo>
                  <a:cubicBezTo>
                    <a:pt x="115" y="46"/>
                    <a:pt x="116" y="46"/>
                    <a:pt x="116" y="46"/>
                  </a:cubicBezTo>
                  <a:lnTo>
                    <a:pt x="116" y="49"/>
                  </a:lnTo>
                  <a:close/>
                  <a:moveTo>
                    <a:pt x="117" y="50"/>
                  </a:moveTo>
                  <a:cubicBezTo>
                    <a:pt x="117" y="50"/>
                    <a:pt x="117" y="50"/>
                    <a:pt x="117" y="50"/>
                  </a:cubicBezTo>
                  <a:cubicBezTo>
                    <a:pt x="117" y="50"/>
                    <a:pt x="117" y="50"/>
                    <a:pt x="116" y="50"/>
                  </a:cubicBezTo>
                  <a:cubicBezTo>
                    <a:pt x="116" y="49"/>
                    <a:pt x="116" y="49"/>
                    <a:pt x="116" y="49"/>
                  </a:cubicBezTo>
                  <a:cubicBezTo>
                    <a:pt x="117" y="49"/>
                    <a:pt x="117" y="49"/>
                    <a:pt x="117" y="49"/>
                  </a:cubicBezTo>
                  <a:lnTo>
                    <a:pt x="117" y="50"/>
                  </a:lnTo>
                  <a:close/>
                  <a:moveTo>
                    <a:pt x="117" y="49"/>
                  </a:moveTo>
                  <a:cubicBezTo>
                    <a:pt x="117" y="49"/>
                    <a:pt x="117" y="49"/>
                    <a:pt x="117" y="49"/>
                  </a:cubicBezTo>
                  <a:cubicBezTo>
                    <a:pt x="116" y="49"/>
                    <a:pt x="116" y="49"/>
                    <a:pt x="116" y="49"/>
                  </a:cubicBezTo>
                  <a:cubicBezTo>
                    <a:pt x="116" y="46"/>
                    <a:pt x="116" y="46"/>
                    <a:pt x="116" y="46"/>
                  </a:cubicBezTo>
                  <a:cubicBezTo>
                    <a:pt x="117" y="46"/>
                    <a:pt x="117" y="46"/>
                    <a:pt x="117" y="46"/>
                  </a:cubicBezTo>
                  <a:lnTo>
                    <a:pt x="117" y="49"/>
                  </a:lnTo>
                  <a:close/>
                  <a:moveTo>
                    <a:pt x="119" y="47"/>
                  </a:moveTo>
                  <a:cubicBezTo>
                    <a:pt x="119" y="47"/>
                    <a:pt x="119" y="47"/>
                    <a:pt x="119" y="47"/>
                  </a:cubicBezTo>
                  <a:cubicBezTo>
                    <a:pt x="118" y="47"/>
                    <a:pt x="118" y="47"/>
                    <a:pt x="118" y="47"/>
                  </a:cubicBezTo>
                  <a:cubicBezTo>
                    <a:pt x="118" y="47"/>
                    <a:pt x="118" y="47"/>
                    <a:pt x="118" y="47"/>
                  </a:cubicBezTo>
                  <a:cubicBezTo>
                    <a:pt x="119" y="47"/>
                    <a:pt x="119" y="47"/>
                    <a:pt x="119" y="47"/>
                  </a:cubicBezTo>
                  <a:cubicBezTo>
                    <a:pt x="119" y="50"/>
                    <a:pt x="119" y="50"/>
                    <a:pt x="119" y="50"/>
                  </a:cubicBezTo>
                  <a:cubicBezTo>
                    <a:pt x="118" y="50"/>
                    <a:pt x="118" y="50"/>
                    <a:pt x="118" y="50"/>
                  </a:cubicBezTo>
                  <a:cubicBezTo>
                    <a:pt x="118" y="49"/>
                    <a:pt x="118" y="49"/>
                    <a:pt x="118" y="49"/>
                  </a:cubicBezTo>
                  <a:cubicBezTo>
                    <a:pt x="118" y="49"/>
                    <a:pt x="118" y="49"/>
                    <a:pt x="118" y="49"/>
                  </a:cubicBezTo>
                  <a:cubicBezTo>
                    <a:pt x="118" y="49"/>
                    <a:pt x="118" y="49"/>
                    <a:pt x="118" y="49"/>
                  </a:cubicBezTo>
                  <a:cubicBezTo>
                    <a:pt x="118" y="49"/>
                    <a:pt x="118" y="49"/>
                    <a:pt x="118" y="49"/>
                  </a:cubicBezTo>
                  <a:cubicBezTo>
                    <a:pt x="118" y="46"/>
                    <a:pt x="118" y="46"/>
                    <a:pt x="118" y="46"/>
                  </a:cubicBezTo>
                  <a:cubicBezTo>
                    <a:pt x="118" y="46"/>
                    <a:pt x="118" y="46"/>
                    <a:pt x="119" y="46"/>
                  </a:cubicBezTo>
                  <a:lnTo>
                    <a:pt x="119" y="47"/>
                  </a:lnTo>
                  <a:close/>
                  <a:moveTo>
                    <a:pt x="120" y="50"/>
                  </a:moveTo>
                  <a:cubicBezTo>
                    <a:pt x="120" y="50"/>
                    <a:pt x="120" y="50"/>
                    <a:pt x="120" y="50"/>
                  </a:cubicBezTo>
                  <a:cubicBezTo>
                    <a:pt x="120" y="50"/>
                    <a:pt x="119" y="50"/>
                    <a:pt x="119" y="50"/>
                  </a:cubicBezTo>
                  <a:cubicBezTo>
                    <a:pt x="119" y="47"/>
                    <a:pt x="119" y="47"/>
                    <a:pt x="119" y="47"/>
                  </a:cubicBezTo>
                  <a:cubicBezTo>
                    <a:pt x="120" y="47"/>
                    <a:pt x="120" y="47"/>
                    <a:pt x="120" y="47"/>
                  </a:cubicBezTo>
                  <a:lnTo>
                    <a:pt x="120" y="50"/>
                  </a:lnTo>
                  <a:close/>
                  <a:moveTo>
                    <a:pt x="120" y="47"/>
                  </a:moveTo>
                  <a:cubicBezTo>
                    <a:pt x="120" y="47"/>
                    <a:pt x="120" y="47"/>
                    <a:pt x="120" y="47"/>
                  </a:cubicBezTo>
                  <a:cubicBezTo>
                    <a:pt x="119" y="47"/>
                    <a:pt x="119" y="47"/>
                    <a:pt x="119" y="47"/>
                  </a:cubicBezTo>
                  <a:cubicBezTo>
                    <a:pt x="119" y="46"/>
                    <a:pt x="119" y="46"/>
                    <a:pt x="119" y="46"/>
                  </a:cubicBezTo>
                  <a:cubicBezTo>
                    <a:pt x="119" y="46"/>
                    <a:pt x="120" y="45"/>
                    <a:pt x="120" y="45"/>
                  </a:cubicBezTo>
                  <a:lnTo>
                    <a:pt x="120" y="47"/>
                  </a:lnTo>
                  <a:close/>
                  <a:moveTo>
                    <a:pt x="123" y="50"/>
                  </a:moveTo>
                  <a:cubicBezTo>
                    <a:pt x="123" y="50"/>
                    <a:pt x="123" y="50"/>
                    <a:pt x="123" y="50"/>
                  </a:cubicBezTo>
                  <a:cubicBezTo>
                    <a:pt x="122" y="50"/>
                    <a:pt x="121" y="50"/>
                    <a:pt x="120" y="50"/>
                  </a:cubicBezTo>
                  <a:cubicBezTo>
                    <a:pt x="120" y="47"/>
                    <a:pt x="120" y="47"/>
                    <a:pt x="120" y="47"/>
                  </a:cubicBezTo>
                  <a:cubicBezTo>
                    <a:pt x="121" y="47"/>
                    <a:pt x="121" y="47"/>
                    <a:pt x="121" y="47"/>
                  </a:cubicBezTo>
                  <a:cubicBezTo>
                    <a:pt x="121" y="47"/>
                    <a:pt x="121" y="47"/>
                    <a:pt x="121" y="47"/>
                  </a:cubicBezTo>
                  <a:cubicBezTo>
                    <a:pt x="120" y="47"/>
                    <a:pt x="120" y="47"/>
                    <a:pt x="120" y="47"/>
                  </a:cubicBezTo>
                  <a:cubicBezTo>
                    <a:pt x="120" y="45"/>
                    <a:pt x="120" y="45"/>
                    <a:pt x="120" y="45"/>
                  </a:cubicBezTo>
                  <a:cubicBezTo>
                    <a:pt x="121" y="45"/>
                    <a:pt x="121" y="45"/>
                    <a:pt x="121" y="45"/>
                  </a:cubicBezTo>
                  <a:cubicBezTo>
                    <a:pt x="121" y="50"/>
                    <a:pt x="121" y="50"/>
                    <a:pt x="121" y="50"/>
                  </a:cubicBezTo>
                  <a:cubicBezTo>
                    <a:pt x="122" y="50"/>
                    <a:pt x="122" y="50"/>
                    <a:pt x="122" y="50"/>
                  </a:cubicBezTo>
                  <a:cubicBezTo>
                    <a:pt x="122" y="45"/>
                    <a:pt x="122" y="45"/>
                    <a:pt x="122" y="45"/>
                  </a:cubicBezTo>
                  <a:cubicBezTo>
                    <a:pt x="122" y="45"/>
                    <a:pt x="122" y="45"/>
                    <a:pt x="123" y="45"/>
                  </a:cubicBezTo>
                  <a:lnTo>
                    <a:pt x="123" y="50"/>
                  </a:lnTo>
                  <a:close/>
                  <a:moveTo>
                    <a:pt x="124" y="49"/>
                  </a:moveTo>
                  <a:cubicBezTo>
                    <a:pt x="124" y="49"/>
                    <a:pt x="124" y="49"/>
                    <a:pt x="124" y="49"/>
                  </a:cubicBezTo>
                  <a:cubicBezTo>
                    <a:pt x="123" y="49"/>
                    <a:pt x="123" y="49"/>
                    <a:pt x="123" y="49"/>
                  </a:cubicBezTo>
                  <a:cubicBezTo>
                    <a:pt x="123" y="50"/>
                    <a:pt x="123" y="50"/>
                    <a:pt x="123" y="50"/>
                  </a:cubicBezTo>
                  <a:cubicBezTo>
                    <a:pt x="124" y="50"/>
                    <a:pt x="124" y="50"/>
                    <a:pt x="124" y="50"/>
                  </a:cubicBezTo>
                  <a:cubicBezTo>
                    <a:pt x="124" y="50"/>
                    <a:pt x="124" y="50"/>
                    <a:pt x="124" y="50"/>
                  </a:cubicBezTo>
                  <a:cubicBezTo>
                    <a:pt x="123" y="50"/>
                    <a:pt x="123" y="50"/>
                    <a:pt x="123" y="50"/>
                  </a:cubicBezTo>
                  <a:cubicBezTo>
                    <a:pt x="123" y="45"/>
                    <a:pt x="123" y="45"/>
                    <a:pt x="123" y="45"/>
                  </a:cubicBezTo>
                  <a:cubicBezTo>
                    <a:pt x="123" y="45"/>
                    <a:pt x="123" y="45"/>
                    <a:pt x="124" y="45"/>
                  </a:cubicBezTo>
                  <a:lnTo>
                    <a:pt x="124" y="49"/>
                  </a:lnTo>
                  <a:close/>
                  <a:moveTo>
                    <a:pt x="125" y="50"/>
                  </a:moveTo>
                  <a:cubicBezTo>
                    <a:pt x="125" y="50"/>
                    <a:pt x="125" y="50"/>
                    <a:pt x="125" y="50"/>
                  </a:cubicBezTo>
                  <a:cubicBezTo>
                    <a:pt x="124" y="50"/>
                    <a:pt x="124" y="50"/>
                    <a:pt x="124" y="50"/>
                  </a:cubicBezTo>
                  <a:cubicBezTo>
                    <a:pt x="124" y="50"/>
                    <a:pt x="124" y="50"/>
                    <a:pt x="124" y="50"/>
                  </a:cubicBezTo>
                  <a:cubicBezTo>
                    <a:pt x="125" y="50"/>
                    <a:pt x="125" y="50"/>
                    <a:pt x="125" y="50"/>
                  </a:cubicBezTo>
                  <a:close/>
                  <a:moveTo>
                    <a:pt x="125" y="49"/>
                  </a:moveTo>
                  <a:cubicBezTo>
                    <a:pt x="125" y="49"/>
                    <a:pt x="125" y="49"/>
                    <a:pt x="125" y="49"/>
                  </a:cubicBezTo>
                  <a:cubicBezTo>
                    <a:pt x="124" y="49"/>
                    <a:pt x="124" y="49"/>
                    <a:pt x="124" y="49"/>
                  </a:cubicBezTo>
                  <a:cubicBezTo>
                    <a:pt x="124" y="45"/>
                    <a:pt x="124" y="45"/>
                    <a:pt x="124" y="45"/>
                  </a:cubicBezTo>
                  <a:cubicBezTo>
                    <a:pt x="124" y="45"/>
                    <a:pt x="124" y="45"/>
                    <a:pt x="125" y="45"/>
                  </a:cubicBezTo>
                  <a:lnTo>
                    <a:pt x="125" y="49"/>
                  </a:lnTo>
                  <a:close/>
                  <a:moveTo>
                    <a:pt x="126" y="46"/>
                  </a:moveTo>
                  <a:cubicBezTo>
                    <a:pt x="126" y="46"/>
                    <a:pt x="126" y="46"/>
                    <a:pt x="126" y="46"/>
                  </a:cubicBezTo>
                  <a:cubicBezTo>
                    <a:pt x="125" y="46"/>
                    <a:pt x="125" y="46"/>
                    <a:pt x="125" y="46"/>
                  </a:cubicBezTo>
                  <a:cubicBezTo>
                    <a:pt x="125" y="46"/>
                    <a:pt x="125" y="46"/>
                    <a:pt x="125" y="46"/>
                  </a:cubicBezTo>
                  <a:cubicBezTo>
                    <a:pt x="126" y="46"/>
                    <a:pt x="126" y="46"/>
                    <a:pt x="126" y="46"/>
                  </a:cubicBezTo>
                  <a:cubicBezTo>
                    <a:pt x="126" y="49"/>
                    <a:pt x="126" y="49"/>
                    <a:pt x="126" y="49"/>
                  </a:cubicBezTo>
                  <a:cubicBezTo>
                    <a:pt x="125" y="49"/>
                    <a:pt x="125" y="49"/>
                    <a:pt x="125" y="49"/>
                  </a:cubicBezTo>
                  <a:cubicBezTo>
                    <a:pt x="125" y="49"/>
                    <a:pt x="125" y="49"/>
                    <a:pt x="125" y="49"/>
                  </a:cubicBezTo>
                  <a:cubicBezTo>
                    <a:pt x="126" y="49"/>
                    <a:pt x="126" y="49"/>
                    <a:pt x="126" y="49"/>
                  </a:cubicBezTo>
                  <a:cubicBezTo>
                    <a:pt x="126" y="50"/>
                    <a:pt x="126" y="50"/>
                    <a:pt x="126" y="50"/>
                  </a:cubicBezTo>
                  <a:cubicBezTo>
                    <a:pt x="126" y="50"/>
                    <a:pt x="125" y="50"/>
                    <a:pt x="125" y="50"/>
                  </a:cubicBezTo>
                  <a:cubicBezTo>
                    <a:pt x="125" y="50"/>
                    <a:pt x="125" y="50"/>
                    <a:pt x="125" y="50"/>
                  </a:cubicBezTo>
                  <a:cubicBezTo>
                    <a:pt x="125" y="50"/>
                    <a:pt x="125" y="50"/>
                    <a:pt x="125" y="50"/>
                  </a:cubicBezTo>
                  <a:cubicBezTo>
                    <a:pt x="125" y="49"/>
                    <a:pt x="125" y="49"/>
                    <a:pt x="125" y="49"/>
                  </a:cubicBezTo>
                  <a:cubicBezTo>
                    <a:pt x="125" y="49"/>
                    <a:pt x="125" y="49"/>
                    <a:pt x="125" y="49"/>
                  </a:cubicBezTo>
                  <a:cubicBezTo>
                    <a:pt x="125" y="45"/>
                    <a:pt x="125" y="45"/>
                    <a:pt x="125" y="45"/>
                  </a:cubicBezTo>
                  <a:cubicBezTo>
                    <a:pt x="125" y="45"/>
                    <a:pt x="126" y="45"/>
                    <a:pt x="126" y="45"/>
                  </a:cubicBezTo>
                  <a:lnTo>
                    <a:pt x="126" y="46"/>
                  </a:lnTo>
                  <a:close/>
                  <a:moveTo>
                    <a:pt x="127" y="50"/>
                  </a:moveTo>
                  <a:cubicBezTo>
                    <a:pt x="127" y="50"/>
                    <a:pt x="127" y="50"/>
                    <a:pt x="127" y="50"/>
                  </a:cubicBezTo>
                  <a:cubicBezTo>
                    <a:pt x="127" y="50"/>
                    <a:pt x="126" y="50"/>
                    <a:pt x="126" y="50"/>
                  </a:cubicBezTo>
                  <a:cubicBezTo>
                    <a:pt x="126" y="49"/>
                    <a:pt x="126" y="49"/>
                    <a:pt x="126" y="49"/>
                  </a:cubicBezTo>
                  <a:cubicBezTo>
                    <a:pt x="127" y="49"/>
                    <a:pt x="127" y="49"/>
                    <a:pt x="127" y="49"/>
                  </a:cubicBezTo>
                  <a:lnTo>
                    <a:pt x="127" y="50"/>
                  </a:lnTo>
                  <a:close/>
                  <a:moveTo>
                    <a:pt x="127" y="49"/>
                  </a:moveTo>
                  <a:cubicBezTo>
                    <a:pt x="127" y="49"/>
                    <a:pt x="127" y="49"/>
                    <a:pt x="127" y="49"/>
                  </a:cubicBezTo>
                  <a:cubicBezTo>
                    <a:pt x="126" y="49"/>
                    <a:pt x="126" y="49"/>
                    <a:pt x="126" y="49"/>
                  </a:cubicBezTo>
                  <a:cubicBezTo>
                    <a:pt x="126" y="46"/>
                    <a:pt x="126" y="46"/>
                    <a:pt x="126" y="46"/>
                  </a:cubicBezTo>
                  <a:cubicBezTo>
                    <a:pt x="127" y="46"/>
                    <a:pt x="127" y="46"/>
                    <a:pt x="127" y="46"/>
                  </a:cubicBezTo>
                  <a:lnTo>
                    <a:pt x="127" y="49"/>
                  </a:lnTo>
                  <a:close/>
                  <a:moveTo>
                    <a:pt x="127" y="46"/>
                  </a:moveTo>
                  <a:cubicBezTo>
                    <a:pt x="127" y="46"/>
                    <a:pt x="127" y="46"/>
                    <a:pt x="127" y="46"/>
                  </a:cubicBezTo>
                  <a:cubicBezTo>
                    <a:pt x="126" y="46"/>
                    <a:pt x="126" y="46"/>
                    <a:pt x="126" y="46"/>
                  </a:cubicBezTo>
                  <a:cubicBezTo>
                    <a:pt x="126" y="45"/>
                    <a:pt x="126" y="45"/>
                    <a:pt x="126" y="45"/>
                  </a:cubicBezTo>
                  <a:cubicBezTo>
                    <a:pt x="126" y="45"/>
                    <a:pt x="127" y="45"/>
                    <a:pt x="127" y="45"/>
                  </a:cubicBezTo>
                  <a:lnTo>
                    <a:pt x="127" y="46"/>
                  </a:lnTo>
                  <a:close/>
                  <a:moveTo>
                    <a:pt x="128" y="50"/>
                  </a:moveTo>
                  <a:cubicBezTo>
                    <a:pt x="128" y="50"/>
                    <a:pt x="128" y="50"/>
                    <a:pt x="128" y="50"/>
                  </a:cubicBezTo>
                  <a:cubicBezTo>
                    <a:pt x="128" y="50"/>
                    <a:pt x="127" y="50"/>
                    <a:pt x="127" y="50"/>
                  </a:cubicBezTo>
                  <a:cubicBezTo>
                    <a:pt x="127" y="50"/>
                    <a:pt x="127" y="50"/>
                    <a:pt x="127" y="50"/>
                  </a:cubicBezTo>
                  <a:cubicBezTo>
                    <a:pt x="128" y="50"/>
                    <a:pt x="128" y="50"/>
                    <a:pt x="128" y="50"/>
                  </a:cubicBezTo>
                  <a:close/>
                  <a:moveTo>
                    <a:pt x="128" y="49"/>
                  </a:moveTo>
                  <a:cubicBezTo>
                    <a:pt x="128" y="49"/>
                    <a:pt x="128" y="49"/>
                    <a:pt x="128"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9"/>
                    <a:pt x="127" y="49"/>
                    <a:pt x="127" y="49"/>
                  </a:cubicBezTo>
                  <a:cubicBezTo>
                    <a:pt x="127" y="48"/>
                    <a:pt x="127" y="48"/>
                    <a:pt x="127" y="48"/>
                  </a:cubicBezTo>
                  <a:cubicBezTo>
                    <a:pt x="128" y="48"/>
                    <a:pt x="128" y="48"/>
                    <a:pt x="128" y="48"/>
                  </a:cubicBezTo>
                  <a:lnTo>
                    <a:pt x="128" y="49"/>
                  </a:lnTo>
                  <a:close/>
                  <a:moveTo>
                    <a:pt x="128" y="48"/>
                  </a:moveTo>
                  <a:cubicBezTo>
                    <a:pt x="128" y="48"/>
                    <a:pt x="128" y="48"/>
                    <a:pt x="128" y="48"/>
                  </a:cubicBezTo>
                  <a:cubicBezTo>
                    <a:pt x="127" y="48"/>
                    <a:pt x="127" y="48"/>
                    <a:pt x="127" y="48"/>
                  </a:cubicBezTo>
                  <a:cubicBezTo>
                    <a:pt x="127" y="47"/>
                    <a:pt x="127" y="47"/>
                    <a:pt x="127" y="47"/>
                  </a:cubicBezTo>
                  <a:cubicBezTo>
                    <a:pt x="128" y="47"/>
                    <a:pt x="128" y="47"/>
                    <a:pt x="128" y="47"/>
                  </a:cubicBezTo>
                  <a:lnTo>
                    <a:pt x="128" y="48"/>
                  </a:lnTo>
                  <a:close/>
                  <a:moveTo>
                    <a:pt x="128" y="47"/>
                  </a:moveTo>
                  <a:cubicBezTo>
                    <a:pt x="128" y="47"/>
                    <a:pt x="128" y="47"/>
                    <a:pt x="128" y="47"/>
                  </a:cubicBezTo>
                  <a:cubicBezTo>
                    <a:pt x="127" y="47"/>
                    <a:pt x="127" y="47"/>
                    <a:pt x="127" y="47"/>
                  </a:cubicBezTo>
                  <a:cubicBezTo>
                    <a:pt x="127" y="45"/>
                    <a:pt x="127" y="45"/>
                    <a:pt x="127" y="45"/>
                  </a:cubicBezTo>
                  <a:cubicBezTo>
                    <a:pt x="127" y="45"/>
                    <a:pt x="128" y="45"/>
                    <a:pt x="128" y="45"/>
                  </a:cubicBezTo>
                  <a:lnTo>
                    <a:pt x="128" y="47"/>
                  </a:lnTo>
                  <a:close/>
                  <a:moveTo>
                    <a:pt x="128" y="50"/>
                  </a:move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8" y="50"/>
                    <a:pt x="128" y="50"/>
                    <a:pt x="128" y="50"/>
                  </a:cubicBezTo>
                  <a:cubicBezTo>
                    <a:pt x="129" y="50"/>
                    <a:pt x="129" y="50"/>
                    <a:pt x="129" y="50"/>
                  </a:cubicBezTo>
                  <a:cubicBezTo>
                    <a:pt x="129" y="50"/>
                    <a:pt x="129" y="50"/>
                    <a:pt x="129" y="50"/>
                  </a:cubicBezTo>
                  <a:cubicBezTo>
                    <a:pt x="129" y="50"/>
                    <a:pt x="129" y="50"/>
                    <a:pt x="129" y="50"/>
                  </a:cubicBezTo>
                  <a:cubicBezTo>
                    <a:pt x="129" y="50"/>
                    <a:pt x="128" y="50"/>
                    <a:pt x="128" y="50"/>
                  </a:cubicBezTo>
                  <a:close/>
                  <a:moveTo>
                    <a:pt x="129" y="47"/>
                  </a:moveTo>
                  <a:cubicBezTo>
                    <a:pt x="129" y="47"/>
                    <a:pt x="129" y="47"/>
                    <a:pt x="129" y="47"/>
                  </a:cubicBezTo>
                  <a:cubicBezTo>
                    <a:pt x="129" y="48"/>
                    <a:pt x="129" y="48"/>
                    <a:pt x="129" y="48"/>
                  </a:cubicBezTo>
                  <a:cubicBezTo>
                    <a:pt x="128" y="48"/>
                    <a:pt x="128" y="48"/>
                    <a:pt x="128" y="48"/>
                  </a:cubicBezTo>
                  <a:cubicBezTo>
                    <a:pt x="128" y="47"/>
                    <a:pt x="128" y="47"/>
                    <a:pt x="128" y="47"/>
                  </a:cubicBezTo>
                  <a:lnTo>
                    <a:pt x="129" y="47"/>
                  </a:lnTo>
                  <a:close/>
                  <a:moveTo>
                    <a:pt x="128" y="47"/>
                  </a:moveTo>
                  <a:cubicBezTo>
                    <a:pt x="128" y="47"/>
                    <a:pt x="128" y="47"/>
                    <a:pt x="128" y="47"/>
                  </a:cubicBezTo>
                  <a:cubicBezTo>
                    <a:pt x="128" y="45"/>
                    <a:pt x="128" y="45"/>
                    <a:pt x="128" y="45"/>
                  </a:cubicBezTo>
                  <a:cubicBezTo>
                    <a:pt x="128" y="45"/>
                    <a:pt x="129" y="45"/>
                    <a:pt x="129" y="45"/>
                  </a:cubicBezTo>
                  <a:cubicBezTo>
                    <a:pt x="129" y="47"/>
                    <a:pt x="129" y="47"/>
                    <a:pt x="129" y="47"/>
                  </a:cubicBezTo>
                  <a:lnTo>
                    <a:pt x="128" y="47"/>
                  </a:lnTo>
                  <a:close/>
                  <a:moveTo>
                    <a:pt x="129" y="48"/>
                  </a:moveTo>
                  <a:cubicBezTo>
                    <a:pt x="129" y="48"/>
                    <a:pt x="129" y="48"/>
                    <a:pt x="129" y="48"/>
                  </a:cubicBezTo>
                  <a:cubicBezTo>
                    <a:pt x="128" y="48"/>
                    <a:pt x="128" y="48"/>
                    <a:pt x="128" y="48"/>
                  </a:cubicBezTo>
                  <a:cubicBezTo>
                    <a:pt x="128" y="48"/>
                    <a:pt x="128" y="48"/>
                    <a:pt x="128" y="48"/>
                  </a:cubicBezTo>
                  <a:cubicBezTo>
                    <a:pt x="128" y="49"/>
                    <a:pt x="128" y="49"/>
                    <a:pt x="128" y="49"/>
                  </a:cubicBezTo>
                  <a:cubicBezTo>
                    <a:pt x="128" y="49"/>
                    <a:pt x="128" y="49"/>
                    <a:pt x="128" y="49"/>
                  </a:cubicBezTo>
                  <a:cubicBezTo>
                    <a:pt x="128" y="48"/>
                    <a:pt x="128" y="48"/>
                    <a:pt x="128" y="48"/>
                  </a:cubicBezTo>
                  <a:lnTo>
                    <a:pt x="129" y="48"/>
                  </a:lnTo>
                  <a:close/>
                  <a:moveTo>
                    <a:pt x="129" y="48"/>
                  </a:moveTo>
                  <a:cubicBezTo>
                    <a:pt x="129" y="48"/>
                    <a:pt x="129" y="48"/>
                    <a:pt x="129" y="48"/>
                  </a:cubicBezTo>
                  <a:cubicBezTo>
                    <a:pt x="129" y="49"/>
                    <a:pt x="129" y="49"/>
                    <a:pt x="129" y="49"/>
                  </a:cubicBezTo>
                  <a:cubicBezTo>
                    <a:pt x="128" y="49"/>
                    <a:pt x="128" y="49"/>
                    <a:pt x="128" y="49"/>
                  </a:cubicBezTo>
                  <a:cubicBezTo>
                    <a:pt x="128" y="48"/>
                    <a:pt x="128" y="48"/>
                    <a:pt x="128" y="48"/>
                  </a:cubicBezTo>
                  <a:cubicBezTo>
                    <a:pt x="128" y="48"/>
                    <a:pt x="129" y="48"/>
                    <a:pt x="129" y="48"/>
                  </a:cubicBezTo>
                  <a:close/>
                  <a:moveTo>
                    <a:pt x="129" y="50"/>
                  </a:moveTo>
                  <a:cubicBezTo>
                    <a:pt x="129" y="50"/>
                    <a:pt x="129" y="50"/>
                    <a:pt x="129" y="50"/>
                  </a:cubicBezTo>
                  <a:cubicBezTo>
                    <a:pt x="129" y="48"/>
                    <a:pt x="129" y="48"/>
                    <a:pt x="129" y="48"/>
                  </a:cubicBezTo>
                  <a:cubicBezTo>
                    <a:pt x="129" y="48"/>
                    <a:pt x="129" y="48"/>
                    <a:pt x="130" y="47"/>
                  </a:cubicBezTo>
                  <a:cubicBezTo>
                    <a:pt x="130" y="49"/>
                    <a:pt x="130" y="49"/>
                    <a:pt x="130" y="49"/>
                  </a:cubicBezTo>
                  <a:cubicBezTo>
                    <a:pt x="129" y="49"/>
                    <a:pt x="129" y="49"/>
                    <a:pt x="129" y="50"/>
                  </a:cubicBezTo>
                  <a:close/>
                  <a:moveTo>
                    <a:pt x="129" y="45"/>
                  </a:moveTo>
                  <a:cubicBezTo>
                    <a:pt x="129" y="45"/>
                    <a:pt x="129" y="45"/>
                    <a:pt x="129" y="45"/>
                  </a:cubicBezTo>
                  <a:cubicBezTo>
                    <a:pt x="129" y="45"/>
                    <a:pt x="129" y="45"/>
                    <a:pt x="130" y="45"/>
                  </a:cubicBezTo>
                  <a:cubicBezTo>
                    <a:pt x="130" y="47"/>
                    <a:pt x="130" y="47"/>
                    <a:pt x="130" y="47"/>
                  </a:cubicBezTo>
                  <a:cubicBezTo>
                    <a:pt x="129" y="47"/>
                    <a:pt x="129" y="47"/>
                    <a:pt x="129" y="48"/>
                  </a:cubicBezTo>
                  <a:lnTo>
                    <a:pt x="129" y="45"/>
                  </a:lnTo>
                  <a:close/>
                  <a:moveTo>
                    <a:pt x="130" y="49"/>
                  </a:moveTo>
                  <a:cubicBezTo>
                    <a:pt x="130" y="49"/>
                    <a:pt x="130" y="49"/>
                    <a:pt x="130" y="49"/>
                  </a:cubicBezTo>
                  <a:cubicBezTo>
                    <a:pt x="130" y="47"/>
                    <a:pt x="130" y="47"/>
                    <a:pt x="130" y="47"/>
                  </a:cubicBezTo>
                  <a:cubicBezTo>
                    <a:pt x="130" y="47"/>
                    <a:pt x="130" y="47"/>
                    <a:pt x="130" y="47"/>
                  </a:cubicBezTo>
                  <a:cubicBezTo>
                    <a:pt x="130" y="48"/>
                    <a:pt x="130" y="48"/>
                    <a:pt x="130" y="48"/>
                  </a:cubicBezTo>
                  <a:cubicBezTo>
                    <a:pt x="130" y="49"/>
                    <a:pt x="130" y="49"/>
                    <a:pt x="130" y="49"/>
                  </a:cubicBezTo>
                  <a:close/>
                  <a:moveTo>
                    <a:pt x="130" y="45"/>
                  </a:moveTo>
                  <a:cubicBezTo>
                    <a:pt x="130" y="45"/>
                    <a:pt x="130" y="45"/>
                    <a:pt x="130" y="45"/>
                  </a:cubicBezTo>
                  <a:cubicBezTo>
                    <a:pt x="130" y="45"/>
                    <a:pt x="130" y="45"/>
                    <a:pt x="130" y="45"/>
                  </a:cubicBezTo>
                  <a:cubicBezTo>
                    <a:pt x="130" y="47"/>
                    <a:pt x="130" y="47"/>
                    <a:pt x="130" y="47"/>
                  </a:cubicBezTo>
                  <a:cubicBezTo>
                    <a:pt x="130" y="47"/>
                    <a:pt x="130" y="47"/>
                    <a:pt x="130" y="47"/>
                  </a:cubicBezTo>
                  <a:lnTo>
                    <a:pt x="130" y="45"/>
                  </a:lnTo>
                  <a:close/>
                  <a:moveTo>
                    <a:pt x="131" y="45"/>
                  </a:moveTo>
                  <a:cubicBezTo>
                    <a:pt x="131" y="45"/>
                    <a:pt x="131" y="45"/>
                    <a:pt x="131" y="45"/>
                  </a:cubicBezTo>
                  <a:cubicBezTo>
                    <a:pt x="131" y="45"/>
                    <a:pt x="131" y="45"/>
                    <a:pt x="131" y="45"/>
                  </a:cubicBezTo>
                  <a:cubicBezTo>
                    <a:pt x="131" y="46"/>
                    <a:pt x="131" y="46"/>
                    <a:pt x="131" y="46"/>
                  </a:cubicBezTo>
                  <a:cubicBezTo>
                    <a:pt x="131" y="46"/>
                    <a:pt x="131" y="46"/>
                    <a:pt x="131" y="46"/>
                  </a:cubicBezTo>
                  <a:lnTo>
                    <a:pt x="131" y="45"/>
                  </a:lnTo>
                  <a:close/>
                  <a:moveTo>
                    <a:pt x="131" y="48"/>
                  </a:moveTo>
                  <a:cubicBezTo>
                    <a:pt x="131" y="48"/>
                    <a:pt x="131" y="48"/>
                    <a:pt x="131" y="48"/>
                  </a:cubicBezTo>
                  <a:cubicBezTo>
                    <a:pt x="131" y="48"/>
                    <a:pt x="131" y="48"/>
                    <a:pt x="131" y="48"/>
                  </a:cubicBezTo>
                  <a:cubicBezTo>
                    <a:pt x="131" y="48"/>
                    <a:pt x="131" y="48"/>
                    <a:pt x="131" y="48"/>
                  </a:cubicBezTo>
                  <a:cubicBezTo>
                    <a:pt x="131" y="48"/>
                    <a:pt x="131" y="48"/>
                    <a:pt x="131" y="48"/>
                  </a:cubicBezTo>
                  <a:cubicBezTo>
                    <a:pt x="131" y="47"/>
                    <a:pt x="131" y="47"/>
                    <a:pt x="131" y="47"/>
                  </a:cubicBezTo>
                  <a:cubicBezTo>
                    <a:pt x="131" y="47"/>
                    <a:pt x="131" y="46"/>
                    <a:pt x="131" y="46"/>
                  </a:cubicBezTo>
                  <a:cubicBezTo>
                    <a:pt x="131" y="48"/>
                    <a:pt x="131" y="48"/>
                    <a:pt x="131" y="48"/>
                  </a:cubicBezTo>
                  <a:cubicBezTo>
                    <a:pt x="131" y="48"/>
                    <a:pt x="131" y="48"/>
                    <a:pt x="131" y="48"/>
                  </a:cubicBezTo>
                  <a:close/>
                  <a:moveTo>
                    <a:pt x="106" y="45"/>
                  </a:moveTo>
                  <a:cubicBezTo>
                    <a:pt x="106" y="45"/>
                    <a:pt x="106" y="45"/>
                    <a:pt x="106" y="45"/>
                  </a:cubicBezTo>
                  <a:cubicBezTo>
                    <a:pt x="101" y="46"/>
                    <a:pt x="76" y="50"/>
                    <a:pt x="74" y="50"/>
                  </a:cubicBezTo>
                  <a:cubicBezTo>
                    <a:pt x="74" y="50"/>
                    <a:pt x="74" y="50"/>
                    <a:pt x="74" y="50"/>
                  </a:cubicBezTo>
                  <a:cubicBezTo>
                    <a:pt x="79" y="49"/>
                    <a:pt x="86" y="47"/>
                    <a:pt x="91" y="47"/>
                  </a:cubicBezTo>
                  <a:cubicBezTo>
                    <a:pt x="94" y="46"/>
                    <a:pt x="98" y="46"/>
                    <a:pt x="102" y="45"/>
                  </a:cubicBezTo>
                  <a:cubicBezTo>
                    <a:pt x="108" y="44"/>
                    <a:pt x="115" y="43"/>
                    <a:pt x="118" y="43"/>
                  </a:cubicBezTo>
                  <a:cubicBezTo>
                    <a:pt x="134" y="43"/>
                    <a:pt x="134" y="43"/>
                    <a:pt x="134" y="43"/>
                  </a:cubicBezTo>
                  <a:cubicBezTo>
                    <a:pt x="119" y="43"/>
                    <a:pt x="119" y="43"/>
                    <a:pt x="119" y="43"/>
                  </a:cubicBezTo>
                  <a:cubicBezTo>
                    <a:pt x="119" y="43"/>
                    <a:pt x="119" y="42"/>
                    <a:pt x="119" y="42"/>
                  </a:cubicBezTo>
                  <a:cubicBezTo>
                    <a:pt x="124" y="42"/>
                    <a:pt x="128" y="41"/>
                    <a:pt x="129" y="41"/>
                  </a:cubicBezTo>
                  <a:cubicBezTo>
                    <a:pt x="133" y="41"/>
                    <a:pt x="136" y="41"/>
                    <a:pt x="138" y="42"/>
                  </a:cubicBezTo>
                  <a:cubicBezTo>
                    <a:pt x="138" y="42"/>
                    <a:pt x="137" y="42"/>
                    <a:pt x="136" y="43"/>
                  </a:cubicBezTo>
                  <a:cubicBezTo>
                    <a:pt x="134" y="43"/>
                    <a:pt x="134" y="43"/>
                    <a:pt x="134" y="43"/>
                  </a:cubicBezTo>
                  <a:cubicBezTo>
                    <a:pt x="134" y="43"/>
                    <a:pt x="111" y="45"/>
                    <a:pt x="106" y="45"/>
                  </a:cubicBezTo>
                  <a:close/>
                  <a:moveTo>
                    <a:pt x="132" y="45"/>
                  </a:moveTo>
                  <a:cubicBezTo>
                    <a:pt x="132" y="45"/>
                    <a:pt x="132" y="45"/>
                    <a:pt x="132" y="45"/>
                  </a:cubicBezTo>
                  <a:cubicBezTo>
                    <a:pt x="132" y="45"/>
                    <a:pt x="132" y="44"/>
                    <a:pt x="132" y="44"/>
                  </a:cubicBezTo>
                  <a:cubicBezTo>
                    <a:pt x="132" y="45"/>
                    <a:pt x="132" y="45"/>
                    <a:pt x="132" y="45"/>
                  </a:cubicBezTo>
                  <a:cubicBezTo>
                    <a:pt x="132" y="45"/>
                    <a:pt x="132" y="46"/>
                    <a:pt x="132" y="46"/>
                  </a:cubicBezTo>
                  <a:lnTo>
                    <a:pt x="132" y="45"/>
                  </a:lnTo>
                  <a:close/>
                  <a:moveTo>
                    <a:pt x="132" y="48"/>
                  </a:moveTo>
                  <a:cubicBezTo>
                    <a:pt x="132" y="48"/>
                    <a:pt x="132" y="48"/>
                    <a:pt x="132" y="48"/>
                  </a:cubicBezTo>
                  <a:cubicBezTo>
                    <a:pt x="132" y="46"/>
                    <a:pt x="132" y="46"/>
                    <a:pt x="132" y="46"/>
                  </a:cubicBezTo>
                  <a:cubicBezTo>
                    <a:pt x="132" y="46"/>
                    <a:pt x="132" y="46"/>
                    <a:pt x="132" y="46"/>
                  </a:cubicBezTo>
                  <a:cubicBezTo>
                    <a:pt x="132" y="47"/>
                    <a:pt x="132" y="47"/>
                    <a:pt x="132" y="47"/>
                  </a:cubicBezTo>
                  <a:cubicBezTo>
                    <a:pt x="132" y="47"/>
                    <a:pt x="132" y="48"/>
                    <a:pt x="132" y="48"/>
                  </a:cubicBezTo>
                  <a:close/>
                  <a:moveTo>
                    <a:pt x="132" y="44"/>
                  </a:moveTo>
                  <a:cubicBezTo>
                    <a:pt x="132" y="44"/>
                    <a:pt x="132" y="44"/>
                    <a:pt x="132" y="44"/>
                  </a:cubicBezTo>
                  <a:cubicBezTo>
                    <a:pt x="133" y="44"/>
                    <a:pt x="133" y="44"/>
                    <a:pt x="133" y="44"/>
                  </a:cubicBezTo>
                  <a:cubicBezTo>
                    <a:pt x="133" y="45"/>
                    <a:pt x="133" y="45"/>
                    <a:pt x="133" y="45"/>
                  </a:cubicBezTo>
                  <a:cubicBezTo>
                    <a:pt x="133" y="45"/>
                    <a:pt x="133" y="45"/>
                    <a:pt x="133" y="45"/>
                  </a:cubicBezTo>
                  <a:cubicBezTo>
                    <a:pt x="133" y="45"/>
                    <a:pt x="133" y="45"/>
                    <a:pt x="132" y="45"/>
                  </a:cubicBezTo>
                  <a:lnTo>
                    <a:pt x="132" y="44"/>
                  </a:lnTo>
                  <a:close/>
                  <a:moveTo>
                    <a:pt x="132" y="45"/>
                  </a:moveTo>
                  <a:cubicBezTo>
                    <a:pt x="132" y="45"/>
                    <a:pt x="132" y="45"/>
                    <a:pt x="132" y="45"/>
                  </a:cubicBezTo>
                  <a:cubicBezTo>
                    <a:pt x="133" y="45"/>
                    <a:pt x="133" y="45"/>
                    <a:pt x="133" y="45"/>
                  </a:cubicBezTo>
                  <a:cubicBezTo>
                    <a:pt x="133" y="45"/>
                    <a:pt x="133" y="45"/>
                    <a:pt x="133" y="45"/>
                  </a:cubicBezTo>
                  <a:cubicBezTo>
                    <a:pt x="133" y="47"/>
                    <a:pt x="133" y="47"/>
                    <a:pt x="133" y="47"/>
                  </a:cubicBezTo>
                  <a:cubicBezTo>
                    <a:pt x="133" y="47"/>
                    <a:pt x="133" y="47"/>
                    <a:pt x="132" y="47"/>
                  </a:cubicBezTo>
                  <a:lnTo>
                    <a:pt x="132" y="45"/>
                  </a:lnTo>
                  <a:close/>
                  <a:moveTo>
                    <a:pt x="133" y="47"/>
                  </a:moveTo>
                  <a:cubicBezTo>
                    <a:pt x="133" y="47"/>
                    <a:pt x="133" y="47"/>
                    <a:pt x="133" y="47"/>
                  </a:cubicBezTo>
                  <a:cubicBezTo>
                    <a:pt x="133" y="47"/>
                    <a:pt x="133" y="47"/>
                    <a:pt x="133" y="47"/>
                  </a:cubicBezTo>
                  <a:cubicBezTo>
                    <a:pt x="133" y="47"/>
                    <a:pt x="133" y="47"/>
                    <a:pt x="133" y="47"/>
                  </a:cubicBezTo>
                  <a:close/>
                  <a:moveTo>
                    <a:pt x="133" y="44"/>
                  </a:moveTo>
                  <a:cubicBezTo>
                    <a:pt x="133" y="44"/>
                    <a:pt x="133" y="44"/>
                    <a:pt x="133" y="44"/>
                  </a:cubicBezTo>
                  <a:cubicBezTo>
                    <a:pt x="133" y="44"/>
                    <a:pt x="134" y="44"/>
                    <a:pt x="134" y="44"/>
                  </a:cubicBezTo>
                  <a:cubicBezTo>
                    <a:pt x="134" y="44"/>
                    <a:pt x="133" y="45"/>
                    <a:pt x="133" y="45"/>
                  </a:cubicBezTo>
                  <a:lnTo>
                    <a:pt x="133" y="44"/>
                  </a:lnTo>
                  <a:close/>
                  <a:moveTo>
                    <a:pt x="133" y="45"/>
                  </a:moveTo>
                  <a:cubicBezTo>
                    <a:pt x="133" y="45"/>
                    <a:pt x="133" y="45"/>
                    <a:pt x="133" y="45"/>
                  </a:cubicBezTo>
                  <a:cubicBezTo>
                    <a:pt x="134" y="45"/>
                    <a:pt x="134" y="45"/>
                    <a:pt x="134" y="44"/>
                  </a:cubicBezTo>
                  <a:cubicBezTo>
                    <a:pt x="135" y="44"/>
                    <a:pt x="136" y="44"/>
                    <a:pt x="137" y="44"/>
                  </a:cubicBezTo>
                  <a:cubicBezTo>
                    <a:pt x="137" y="44"/>
                    <a:pt x="136" y="45"/>
                    <a:pt x="136" y="45"/>
                  </a:cubicBezTo>
                  <a:cubicBezTo>
                    <a:pt x="135" y="45"/>
                    <a:pt x="134" y="46"/>
                    <a:pt x="133" y="46"/>
                  </a:cubicBezTo>
                  <a:lnTo>
                    <a:pt x="133" y="45"/>
                  </a:lnTo>
                  <a:close/>
                  <a:moveTo>
                    <a:pt x="133" y="47"/>
                  </a:moveTo>
                  <a:cubicBezTo>
                    <a:pt x="133" y="47"/>
                    <a:pt x="133" y="47"/>
                    <a:pt x="133" y="47"/>
                  </a:cubicBezTo>
                  <a:cubicBezTo>
                    <a:pt x="133" y="47"/>
                    <a:pt x="133" y="47"/>
                    <a:pt x="133" y="47"/>
                  </a:cubicBezTo>
                  <a:cubicBezTo>
                    <a:pt x="134" y="46"/>
                    <a:pt x="135" y="45"/>
                    <a:pt x="136" y="45"/>
                  </a:cubicBezTo>
                  <a:cubicBezTo>
                    <a:pt x="137" y="45"/>
                    <a:pt x="137" y="44"/>
                    <a:pt x="138" y="44"/>
                  </a:cubicBezTo>
                  <a:cubicBezTo>
                    <a:pt x="138" y="44"/>
                    <a:pt x="138" y="44"/>
                    <a:pt x="138" y="44"/>
                  </a:cubicBezTo>
                  <a:cubicBezTo>
                    <a:pt x="137" y="45"/>
                    <a:pt x="135" y="46"/>
                    <a:pt x="133" y="47"/>
                  </a:cubicBezTo>
                  <a:close/>
                  <a:moveTo>
                    <a:pt x="140" y="43"/>
                  </a:moveTo>
                  <a:cubicBezTo>
                    <a:pt x="140" y="43"/>
                    <a:pt x="140" y="43"/>
                    <a:pt x="140" y="43"/>
                  </a:cubicBezTo>
                  <a:cubicBezTo>
                    <a:pt x="139" y="43"/>
                    <a:pt x="139" y="43"/>
                    <a:pt x="139" y="43"/>
                  </a:cubicBezTo>
                  <a:cubicBezTo>
                    <a:pt x="139" y="43"/>
                    <a:pt x="139" y="43"/>
                    <a:pt x="140" y="43"/>
                  </a:cubicBezTo>
                  <a:close/>
                  <a:moveTo>
                    <a:pt x="139" y="43"/>
                  </a:moveTo>
                  <a:cubicBezTo>
                    <a:pt x="139" y="43"/>
                    <a:pt x="139" y="43"/>
                    <a:pt x="139" y="43"/>
                  </a:cubicBezTo>
                  <a:cubicBezTo>
                    <a:pt x="137" y="43"/>
                    <a:pt x="137" y="43"/>
                    <a:pt x="137" y="43"/>
                  </a:cubicBezTo>
                  <a:cubicBezTo>
                    <a:pt x="137" y="42"/>
                    <a:pt x="138" y="42"/>
                    <a:pt x="138" y="42"/>
                  </a:cubicBezTo>
                  <a:cubicBezTo>
                    <a:pt x="139" y="42"/>
                    <a:pt x="139" y="42"/>
                    <a:pt x="140" y="42"/>
                  </a:cubicBezTo>
                  <a:cubicBezTo>
                    <a:pt x="140" y="43"/>
                    <a:pt x="140" y="43"/>
                    <a:pt x="140" y="43"/>
                  </a:cubicBezTo>
                  <a:cubicBezTo>
                    <a:pt x="139" y="43"/>
                    <a:pt x="139" y="43"/>
                    <a:pt x="139" y="43"/>
                  </a:cubicBezTo>
                  <a:close/>
                  <a:moveTo>
                    <a:pt x="140" y="42"/>
                  </a:moveTo>
                  <a:cubicBezTo>
                    <a:pt x="140" y="42"/>
                    <a:pt x="140" y="42"/>
                    <a:pt x="140" y="42"/>
                  </a:cubicBezTo>
                  <a:cubicBezTo>
                    <a:pt x="139" y="42"/>
                    <a:pt x="139" y="42"/>
                    <a:pt x="139" y="41"/>
                  </a:cubicBezTo>
                  <a:cubicBezTo>
                    <a:pt x="139" y="41"/>
                    <a:pt x="139" y="41"/>
                    <a:pt x="139" y="41"/>
                  </a:cubicBezTo>
                  <a:cubicBezTo>
                    <a:pt x="140" y="42"/>
                    <a:pt x="140" y="42"/>
                    <a:pt x="140" y="42"/>
                  </a:cubicBezTo>
                  <a:close/>
                  <a:moveTo>
                    <a:pt x="135" y="49"/>
                  </a:moveTo>
                  <a:cubicBezTo>
                    <a:pt x="135" y="49"/>
                    <a:pt x="135" y="49"/>
                    <a:pt x="135" y="49"/>
                  </a:cubicBezTo>
                  <a:cubicBezTo>
                    <a:pt x="135" y="49"/>
                    <a:pt x="135" y="49"/>
                    <a:pt x="135" y="49"/>
                  </a:cubicBezTo>
                  <a:cubicBezTo>
                    <a:pt x="135" y="49"/>
                    <a:pt x="135" y="49"/>
                    <a:pt x="135" y="49"/>
                  </a:cubicBezTo>
                  <a:cubicBezTo>
                    <a:pt x="135" y="49"/>
                    <a:pt x="135" y="49"/>
                    <a:pt x="135" y="49"/>
                  </a:cubicBezTo>
                  <a:close/>
                  <a:moveTo>
                    <a:pt x="135" y="50"/>
                  </a:moveTo>
                  <a:cubicBezTo>
                    <a:pt x="135" y="50"/>
                    <a:pt x="135" y="50"/>
                    <a:pt x="135" y="50"/>
                  </a:cubicBezTo>
                  <a:cubicBezTo>
                    <a:pt x="135" y="49"/>
                    <a:pt x="135" y="49"/>
                    <a:pt x="135" y="49"/>
                  </a:cubicBezTo>
                  <a:cubicBezTo>
                    <a:pt x="135" y="49"/>
                    <a:pt x="135" y="49"/>
                    <a:pt x="135" y="49"/>
                  </a:cubicBezTo>
                  <a:cubicBezTo>
                    <a:pt x="135" y="50"/>
                    <a:pt x="135" y="50"/>
                    <a:pt x="135" y="50"/>
                  </a:cubicBezTo>
                  <a:close/>
                  <a:moveTo>
                    <a:pt x="135" y="49"/>
                  </a:moveTo>
                  <a:cubicBezTo>
                    <a:pt x="135" y="49"/>
                    <a:pt x="135" y="49"/>
                    <a:pt x="135" y="49"/>
                  </a:cubicBezTo>
                  <a:cubicBezTo>
                    <a:pt x="136" y="49"/>
                    <a:pt x="136" y="49"/>
                    <a:pt x="136" y="48"/>
                  </a:cubicBezTo>
                  <a:cubicBezTo>
                    <a:pt x="136" y="49"/>
                    <a:pt x="136" y="49"/>
                    <a:pt x="136" y="49"/>
                  </a:cubicBezTo>
                  <a:cubicBezTo>
                    <a:pt x="135" y="49"/>
                    <a:pt x="135" y="49"/>
                    <a:pt x="135" y="49"/>
                  </a:cubicBezTo>
                  <a:close/>
                  <a:moveTo>
                    <a:pt x="135" y="50"/>
                  </a:moveTo>
                  <a:cubicBezTo>
                    <a:pt x="135" y="50"/>
                    <a:pt x="135" y="50"/>
                    <a:pt x="135" y="50"/>
                  </a:cubicBezTo>
                  <a:cubicBezTo>
                    <a:pt x="135" y="49"/>
                    <a:pt x="135" y="49"/>
                    <a:pt x="135" y="49"/>
                  </a:cubicBezTo>
                  <a:cubicBezTo>
                    <a:pt x="136" y="49"/>
                    <a:pt x="136" y="49"/>
                    <a:pt x="136" y="49"/>
                  </a:cubicBezTo>
                  <a:cubicBezTo>
                    <a:pt x="136" y="50"/>
                    <a:pt x="136" y="50"/>
                    <a:pt x="136" y="50"/>
                  </a:cubicBezTo>
                  <a:lnTo>
                    <a:pt x="135" y="50"/>
                  </a:lnTo>
                  <a:close/>
                  <a:moveTo>
                    <a:pt x="136" y="50"/>
                  </a:moveTo>
                  <a:cubicBezTo>
                    <a:pt x="136" y="50"/>
                    <a:pt x="136" y="50"/>
                    <a:pt x="136" y="50"/>
                  </a:cubicBezTo>
                  <a:cubicBezTo>
                    <a:pt x="136" y="49"/>
                    <a:pt x="136" y="49"/>
                    <a:pt x="136" y="49"/>
                  </a:cubicBezTo>
                  <a:cubicBezTo>
                    <a:pt x="136" y="49"/>
                    <a:pt x="136" y="49"/>
                    <a:pt x="136" y="49"/>
                  </a:cubicBezTo>
                  <a:cubicBezTo>
                    <a:pt x="136" y="49"/>
                    <a:pt x="136" y="49"/>
                    <a:pt x="136" y="49"/>
                  </a:cubicBezTo>
                  <a:cubicBezTo>
                    <a:pt x="136" y="49"/>
                    <a:pt x="136" y="49"/>
                    <a:pt x="136" y="49"/>
                  </a:cubicBezTo>
                  <a:cubicBezTo>
                    <a:pt x="136" y="48"/>
                    <a:pt x="136" y="48"/>
                    <a:pt x="136" y="48"/>
                  </a:cubicBezTo>
                  <a:cubicBezTo>
                    <a:pt x="136" y="48"/>
                    <a:pt x="136" y="48"/>
                    <a:pt x="137" y="48"/>
                  </a:cubicBezTo>
                  <a:cubicBezTo>
                    <a:pt x="137" y="50"/>
                    <a:pt x="137" y="50"/>
                    <a:pt x="137" y="50"/>
                  </a:cubicBezTo>
                  <a:lnTo>
                    <a:pt x="136" y="50"/>
                  </a:ln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48"/>
                  </a:moveTo>
                  <a:cubicBezTo>
                    <a:pt x="137" y="48"/>
                    <a:pt x="137" y="48"/>
                    <a:pt x="137" y="48"/>
                  </a:cubicBezTo>
                  <a:cubicBezTo>
                    <a:pt x="137" y="48"/>
                    <a:pt x="137" y="48"/>
                    <a:pt x="137" y="48"/>
                  </a:cubicBezTo>
                  <a:cubicBezTo>
                    <a:pt x="137" y="48"/>
                    <a:pt x="137" y="48"/>
                    <a:pt x="137" y="48"/>
                  </a:cubicBezTo>
                  <a:cubicBezTo>
                    <a:pt x="137" y="48"/>
                    <a:pt x="137" y="48"/>
                    <a:pt x="137" y="48"/>
                  </a:cubicBezTo>
                  <a:cubicBezTo>
                    <a:pt x="137" y="48"/>
                    <a:pt x="137" y="48"/>
                    <a:pt x="137" y="48"/>
                  </a:cubicBezTo>
                  <a:close/>
                  <a:moveTo>
                    <a:pt x="137" y="50"/>
                  </a:moveTo>
                  <a:cubicBezTo>
                    <a:pt x="137" y="50"/>
                    <a:pt x="137" y="50"/>
                    <a:pt x="137" y="50"/>
                  </a:cubicBezTo>
                  <a:cubicBezTo>
                    <a:pt x="137" y="49"/>
                    <a:pt x="137" y="49"/>
                    <a:pt x="137" y="49"/>
                  </a:cubicBezTo>
                  <a:cubicBezTo>
                    <a:pt x="137" y="49"/>
                    <a:pt x="137" y="49"/>
                    <a:pt x="137" y="49"/>
                  </a:cubicBezTo>
                  <a:cubicBezTo>
                    <a:pt x="137" y="50"/>
                    <a:pt x="137" y="50"/>
                    <a:pt x="137" y="50"/>
                  </a:cubicBezTo>
                  <a:close/>
                  <a:moveTo>
                    <a:pt x="137" y="47"/>
                  </a:moveTo>
                  <a:cubicBezTo>
                    <a:pt x="137" y="47"/>
                    <a:pt x="137" y="47"/>
                    <a:pt x="137" y="47"/>
                  </a:cubicBezTo>
                  <a:cubicBezTo>
                    <a:pt x="138" y="47"/>
                    <a:pt x="138" y="47"/>
                    <a:pt x="138" y="47"/>
                  </a:cubicBezTo>
                  <a:cubicBezTo>
                    <a:pt x="138" y="48"/>
                    <a:pt x="138" y="48"/>
                    <a:pt x="138" y="48"/>
                  </a:cubicBezTo>
                  <a:cubicBezTo>
                    <a:pt x="137" y="48"/>
                    <a:pt x="137" y="48"/>
                    <a:pt x="137" y="48"/>
                  </a:cubicBezTo>
                  <a:lnTo>
                    <a:pt x="137" y="47"/>
                  </a:lnTo>
                  <a:close/>
                  <a:moveTo>
                    <a:pt x="137" y="48"/>
                  </a:moveTo>
                  <a:cubicBezTo>
                    <a:pt x="137" y="48"/>
                    <a:pt x="137" y="48"/>
                    <a:pt x="137" y="48"/>
                  </a:cubicBezTo>
                  <a:cubicBezTo>
                    <a:pt x="138" y="48"/>
                    <a:pt x="138" y="48"/>
                    <a:pt x="138" y="48"/>
                  </a:cubicBezTo>
                  <a:cubicBezTo>
                    <a:pt x="138" y="48"/>
                    <a:pt x="138" y="48"/>
                    <a:pt x="138" y="48"/>
                  </a:cubicBezTo>
                  <a:cubicBezTo>
                    <a:pt x="137" y="48"/>
                    <a:pt x="137" y="48"/>
                    <a:pt x="137" y="48"/>
                  </a:cubicBezTo>
                  <a:close/>
                  <a:moveTo>
                    <a:pt x="137" y="50"/>
                  </a:moveTo>
                  <a:cubicBezTo>
                    <a:pt x="137" y="50"/>
                    <a:pt x="137" y="50"/>
                    <a:pt x="137" y="50"/>
                  </a:cubicBezTo>
                  <a:cubicBezTo>
                    <a:pt x="137" y="49"/>
                    <a:pt x="137" y="49"/>
                    <a:pt x="137" y="49"/>
                  </a:cubicBezTo>
                  <a:cubicBezTo>
                    <a:pt x="138" y="49"/>
                    <a:pt x="138" y="49"/>
                    <a:pt x="138" y="49"/>
                  </a:cubicBezTo>
                  <a:cubicBezTo>
                    <a:pt x="138" y="50"/>
                    <a:pt x="138" y="50"/>
                    <a:pt x="138" y="50"/>
                  </a:cubicBezTo>
                  <a:lnTo>
                    <a:pt x="137" y="50"/>
                  </a:lnTo>
                  <a:close/>
                  <a:moveTo>
                    <a:pt x="138" y="47"/>
                  </a:moveTo>
                  <a:cubicBezTo>
                    <a:pt x="138" y="47"/>
                    <a:pt x="138" y="47"/>
                    <a:pt x="138" y="47"/>
                  </a:cubicBezTo>
                  <a:cubicBezTo>
                    <a:pt x="138" y="47"/>
                    <a:pt x="138" y="47"/>
                    <a:pt x="138" y="47"/>
                  </a:cubicBezTo>
                  <a:cubicBezTo>
                    <a:pt x="138" y="48"/>
                    <a:pt x="138" y="48"/>
                    <a:pt x="138" y="48"/>
                  </a:cubicBezTo>
                  <a:cubicBezTo>
                    <a:pt x="138" y="48"/>
                    <a:pt x="138" y="48"/>
                    <a:pt x="138" y="48"/>
                  </a:cubicBezTo>
                  <a:cubicBezTo>
                    <a:pt x="138" y="47"/>
                    <a:pt x="138" y="47"/>
                    <a:pt x="138" y="47"/>
                  </a:cubicBezTo>
                  <a:cubicBezTo>
                    <a:pt x="138" y="47"/>
                    <a:pt x="138" y="47"/>
                    <a:pt x="138" y="47"/>
                  </a:cubicBezTo>
                  <a:close/>
                  <a:moveTo>
                    <a:pt x="138" y="50"/>
                  </a:moveTo>
                  <a:cubicBezTo>
                    <a:pt x="138" y="50"/>
                    <a:pt x="138" y="50"/>
                    <a:pt x="138" y="50"/>
                  </a:cubicBezTo>
                  <a:cubicBezTo>
                    <a:pt x="138" y="49"/>
                    <a:pt x="138" y="49"/>
                    <a:pt x="138" y="49"/>
                  </a:cubicBezTo>
                  <a:cubicBezTo>
                    <a:pt x="138" y="49"/>
                    <a:pt x="138" y="49"/>
                    <a:pt x="138" y="49"/>
                  </a:cubicBezTo>
                  <a:cubicBezTo>
                    <a:pt x="138" y="50"/>
                    <a:pt x="138" y="50"/>
                    <a:pt x="138" y="50"/>
                  </a:cubicBezTo>
                  <a:close/>
                  <a:moveTo>
                    <a:pt x="139" y="50"/>
                  </a:moveTo>
                  <a:cubicBezTo>
                    <a:pt x="139" y="50"/>
                    <a:pt x="139" y="50"/>
                    <a:pt x="139" y="50"/>
                  </a:cubicBezTo>
                  <a:cubicBezTo>
                    <a:pt x="139" y="49"/>
                    <a:pt x="139" y="49"/>
                    <a:pt x="139" y="49"/>
                  </a:cubicBezTo>
                  <a:cubicBezTo>
                    <a:pt x="139" y="49"/>
                    <a:pt x="139" y="49"/>
                    <a:pt x="139" y="49"/>
                  </a:cubicBezTo>
                  <a:cubicBezTo>
                    <a:pt x="139" y="48"/>
                    <a:pt x="139" y="48"/>
                    <a:pt x="139" y="48"/>
                  </a:cubicBezTo>
                  <a:cubicBezTo>
                    <a:pt x="139" y="48"/>
                    <a:pt x="139" y="48"/>
                    <a:pt x="139" y="48"/>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7"/>
                    <a:pt x="139" y="47"/>
                    <a:pt x="139" y="47"/>
                  </a:cubicBezTo>
                  <a:cubicBezTo>
                    <a:pt x="139" y="48"/>
                    <a:pt x="139" y="48"/>
                    <a:pt x="139" y="48"/>
                  </a:cubicBezTo>
                  <a:cubicBezTo>
                    <a:pt x="139" y="48"/>
                    <a:pt x="139" y="48"/>
                    <a:pt x="139" y="48"/>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8"/>
                    <a:pt x="139" y="48"/>
                    <a:pt x="139"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39" y="48"/>
                    <a:pt x="139" y="48"/>
                    <a:pt x="139" y="48"/>
                  </a:cubicBezTo>
                  <a:cubicBezTo>
                    <a:pt x="139" y="50"/>
                    <a:pt x="139" y="50"/>
                    <a:pt x="139" y="50"/>
                  </a:cubicBezTo>
                  <a:close/>
                  <a:moveTo>
                    <a:pt x="139" y="46"/>
                  </a:moveTo>
                  <a:cubicBezTo>
                    <a:pt x="139" y="46"/>
                    <a:pt x="139" y="46"/>
                    <a:pt x="139" y="46"/>
                  </a:cubicBezTo>
                  <a:cubicBezTo>
                    <a:pt x="139" y="46"/>
                    <a:pt x="139" y="46"/>
                    <a:pt x="139" y="46"/>
                  </a:cubicBezTo>
                  <a:cubicBezTo>
                    <a:pt x="139" y="46"/>
                    <a:pt x="140" y="46"/>
                    <a:pt x="140" y="46"/>
                  </a:cubicBezTo>
                  <a:cubicBezTo>
                    <a:pt x="140" y="48"/>
                    <a:pt x="140" y="48"/>
                    <a:pt x="140" y="48"/>
                  </a:cubicBezTo>
                  <a:cubicBezTo>
                    <a:pt x="139" y="48"/>
                    <a:pt x="139" y="48"/>
                    <a:pt x="139" y="48"/>
                  </a:cubicBezTo>
                  <a:lnTo>
                    <a:pt x="139" y="46"/>
                  </a:lnTo>
                  <a:close/>
                  <a:moveTo>
                    <a:pt x="139" y="50"/>
                  </a:moveTo>
                  <a:cubicBezTo>
                    <a:pt x="139" y="50"/>
                    <a:pt x="139" y="50"/>
                    <a:pt x="139" y="50"/>
                  </a:cubicBezTo>
                  <a:cubicBezTo>
                    <a:pt x="139" y="48"/>
                    <a:pt x="139" y="48"/>
                    <a:pt x="139" y="48"/>
                  </a:cubicBezTo>
                  <a:cubicBezTo>
                    <a:pt x="140" y="48"/>
                    <a:pt x="140" y="48"/>
                    <a:pt x="140" y="48"/>
                  </a:cubicBezTo>
                  <a:cubicBezTo>
                    <a:pt x="140" y="50"/>
                    <a:pt x="140" y="50"/>
                    <a:pt x="140" y="50"/>
                  </a:cubicBezTo>
                  <a:lnTo>
                    <a:pt x="139" y="50"/>
                  </a:lnTo>
                  <a:close/>
                  <a:moveTo>
                    <a:pt x="140" y="46"/>
                  </a:moveTo>
                  <a:cubicBezTo>
                    <a:pt x="140" y="46"/>
                    <a:pt x="140" y="46"/>
                    <a:pt x="140" y="46"/>
                  </a:cubicBezTo>
                  <a:cubicBezTo>
                    <a:pt x="140" y="46"/>
                    <a:pt x="140" y="46"/>
                    <a:pt x="140" y="45"/>
                  </a:cubicBezTo>
                  <a:cubicBezTo>
                    <a:pt x="140" y="45"/>
                    <a:pt x="140" y="45"/>
                    <a:pt x="140" y="45"/>
                  </a:cubicBezTo>
                  <a:cubicBezTo>
                    <a:pt x="140" y="46"/>
                    <a:pt x="140" y="46"/>
                    <a:pt x="140" y="46"/>
                  </a:cubicBezTo>
                  <a:cubicBezTo>
                    <a:pt x="140" y="46"/>
                    <a:pt x="140" y="46"/>
                    <a:pt x="140" y="46"/>
                  </a:cubicBezTo>
                  <a:close/>
                  <a:moveTo>
                    <a:pt x="140" y="46"/>
                  </a:moveTo>
                  <a:cubicBezTo>
                    <a:pt x="140" y="46"/>
                    <a:pt x="140" y="46"/>
                    <a:pt x="140" y="46"/>
                  </a:cubicBezTo>
                  <a:cubicBezTo>
                    <a:pt x="140" y="48"/>
                    <a:pt x="140" y="48"/>
                    <a:pt x="140" y="48"/>
                  </a:cubicBezTo>
                  <a:cubicBezTo>
                    <a:pt x="140" y="48"/>
                    <a:pt x="140" y="48"/>
                    <a:pt x="140" y="48"/>
                  </a:cubicBezTo>
                  <a:cubicBezTo>
                    <a:pt x="140" y="46"/>
                    <a:pt x="140" y="46"/>
                    <a:pt x="140" y="46"/>
                  </a:cubicBezTo>
                  <a:close/>
                  <a:moveTo>
                    <a:pt x="140" y="50"/>
                  </a:moveTo>
                  <a:cubicBezTo>
                    <a:pt x="140" y="50"/>
                    <a:pt x="140" y="50"/>
                    <a:pt x="140" y="50"/>
                  </a:cubicBezTo>
                  <a:cubicBezTo>
                    <a:pt x="140" y="49"/>
                    <a:pt x="140" y="49"/>
                    <a:pt x="140" y="49"/>
                  </a:cubicBezTo>
                  <a:cubicBezTo>
                    <a:pt x="140" y="49"/>
                    <a:pt x="140" y="49"/>
                    <a:pt x="140" y="49"/>
                  </a:cubicBezTo>
                  <a:cubicBezTo>
                    <a:pt x="140" y="50"/>
                    <a:pt x="140" y="50"/>
                    <a:pt x="140" y="50"/>
                  </a:cubicBezTo>
                  <a:close/>
                  <a:moveTo>
                    <a:pt x="143" y="44"/>
                  </a:moveTo>
                  <a:cubicBezTo>
                    <a:pt x="143" y="44"/>
                    <a:pt x="143" y="44"/>
                    <a:pt x="143" y="44"/>
                  </a:cubicBezTo>
                  <a:cubicBezTo>
                    <a:pt x="143" y="45"/>
                    <a:pt x="144" y="45"/>
                    <a:pt x="144" y="45"/>
                  </a:cubicBezTo>
                  <a:cubicBezTo>
                    <a:pt x="144" y="45"/>
                    <a:pt x="144" y="45"/>
                    <a:pt x="144" y="45"/>
                  </a:cubicBezTo>
                  <a:cubicBezTo>
                    <a:pt x="143" y="45"/>
                    <a:pt x="143" y="45"/>
                    <a:pt x="143" y="45"/>
                  </a:cubicBezTo>
                  <a:lnTo>
                    <a:pt x="143" y="44"/>
                  </a:lnTo>
                  <a:close/>
                  <a:moveTo>
                    <a:pt x="144" y="45"/>
                  </a:moveTo>
                  <a:cubicBezTo>
                    <a:pt x="144" y="45"/>
                    <a:pt x="144" y="45"/>
                    <a:pt x="144" y="45"/>
                  </a:cubicBezTo>
                  <a:cubicBezTo>
                    <a:pt x="144" y="47"/>
                    <a:pt x="144" y="47"/>
                    <a:pt x="144" y="47"/>
                  </a:cubicBezTo>
                  <a:cubicBezTo>
                    <a:pt x="143" y="47"/>
                    <a:pt x="143" y="47"/>
                    <a:pt x="143" y="47"/>
                  </a:cubicBezTo>
                  <a:cubicBezTo>
                    <a:pt x="143" y="45"/>
                    <a:pt x="143" y="45"/>
                    <a:pt x="143" y="45"/>
                  </a:cubicBezTo>
                  <a:lnTo>
                    <a:pt x="144" y="45"/>
                  </a:lnTo>
                  <a:close/>
                  <a:moveTo>
                    <a:pt x="143" y="47"/>
                  </a:moveTo>
                  <a:cubicBezTo>
                    <a:pt x="143" y="47"/>
                    <a:pt x="143" y="47"/>
                    <a:pt x="143" y="47"/>
                  </a:cubicBezTo>
                  <a:cubicBezTo>
                    <a:pt x="144" y="47"/>
                    <a:pt x="144" y="47"/>
                    <a:pt x="144" y="47"/>
                  </a:cubicBezTo>
                  <a:cubicBezTo>
                    <a:pt x="144" y="49"/>
                    <a:pt x="144" y="49"/>
                    <a:pt x="144" y="49"/>
                  </a:cubicBezTo>
                  <a:cubicBezTo>
                    <a:pt x="143" y="49"/>
                    <a:pt x="143" y="49"/>
                    <a:pt x="143" y="49"/>
                  </a:cubicBezTo>
                  <a:lnTo>
                    <a:pt x="143" y="47"/>
                  </a:lnTo>
                  <a:close/>
                  <a:moveTo>
                    <a:pt x="143" y="49"/>
                  </a:moveTo>
                  <a:cubicBezTo>
                    <a:pt x="143" y="49"/>
                    <a:pt x="143" y="49"/>
                    <a:pt x="143" y="49"/>
                  </a:cubicBezTo>
                  <a:cubicBezTo>
                    <a:pt x="143" y="49"/>
                    <a:pt x="143" y="49"/>
                    <a:pt x="143" y="49"/>
                  </a:cubicBezTo>
                  <a:cubicBezTo>
                    <a:pt x="144" y="49"/>
                    <a:pt x="144" y="49"/>
                    <a:pt x="144" y="49"/>
                  </a:cubicBezTo>
                  <a:cubicBezTo>
                    <a:pt x="144" y="49"/>
                    <a:pt x="144" y="49"/>
                    <a:pt x="144" y="49"/>
                  </a:cubicBezTo>
                  <a:lnTo>
                    <a:pt x="143" y="49"/>
                  </a:lnTo>
                  <a:close/>
                  <a:moveTo>
                    <a:pt x="144" y="47"/>
                  </a:moveTo>
                  <a:cubicBezTo>
                    <a:pt x="144" y="47"/>
                    <a:pt x="144" y="47"/>
                    <a:pt x="144" y="47"/>
                  </a:cubicBezTo>
                  <a:cubicBezTo>
                    <a:pt x="145" y="47"/>
                    <a:pt x="145" y="47"/>
                    <a:pt x="145" y="47"/>
                  </a:cubicBezTo>
                  <a:cubicBezTo>
                    <a:pt x="145" y="47"/>
                    <a:pt x="145" y="47"/>
                    <a:pt x="145" y="47"/>
                  </a:cubicBezTo>
                  <a:cubicBezTo>
                    <a:pt x="144" y="47"/>
                    <a:pt x="144" y="47"/>
                    <a:pt x="144" y="47"/>
                  </a:cubicBezTo>
                  <a:cubicBezTo>
                    <a:pt x="144" y="45"/>
                    <a:pt x="144" y="45"/>
                    <a:pt x="144" y="45"/>
                  </a:cubicBezTo>
                  <a:cubicBezTo>
                    <a:pt x="146" y="45"/>
                    <a:pt x="146" y="45"/>
                    <a:pt x="146" y="45"/>
                  </a:cubicBezTo>
                  <a:cubicBezTo>
                    <a:pt x="146" y="46"/>
                    <a:pt x="146" y="46"/>
                    <a:pt x="146" y="46"/>
                  </a:cubicBezTo>
                  <a:cubicBezTo>
                    <a:pt x="145" y="46"/>
                    <a:pt x="145" y="46"/>
                    <a:pt x="145" y="46"/>
                  </a:cubicBezTo>
                  <a:cubicBezTo>
                    <a:pt x="145" y="47"/>
                    <a:pt x="145" y="47"/>
                    <a:pt x="145" y="47"/>
                  </a:cubicBezTo>
                  <a:cubicBezTo>
                    <a:pt x="146" y="47"/>
                    <a:pt x="146" y="47"/>
                    <a:pt x="146" y="47"/>
                  </a:cubicBezTo>
                  <a:cubicBezTo>
                    <a:pt x="146" y="49"/>
                    <a:pt x="146" y="49"/>
                    <a:pt x="146" y="49"/>
                  </a:cubicBezTo>
                  <a:cubicBezTo>
                    <a:pt x="144" y="49"/>
                    <a:pt x="144" y="49"/>
                    <a:pt x="144" y="49"/>
                  </a:cubicBezTo>
                  <a:lnTo>
                    <a:pt x="144" y="47"/>
                  </a:lnTo>
                  <a:close/>
                  <a:moveTo>
                    <a:pt x="144" y="45"/>
                  </a:moveTo>
                  <a:cubicBezTo>
                    <a:pt x="144" y="45"/>
                    <a:pt x="144" y="45"/>
                    <a:pt x="144" y="45"/>
                  </a:cubicBezTo>
                  <a:cubicBezTo>
                    <a:pt x="145" y="45"/>
                    <a:pt x="145" y="45"/>
                    <a:pt x="146" y="45"/>
                  </a:cubicBezTo>
                  <a:cubicBezTo>
                    <a:pt x="146" y="45"/>
                    <a:pt x="146" y="45"/>
                    <a:pt x="146" y="45"/>
                  </a:cubicBezTo>
                  <a:cubicBezTo>
                    <a:pt x="144" y="45"/>
                    <a:pt x="144" y="45"/>
                    <a:pt x="144" y="45"/>
                  </a:cubicBezTo>
                  <a:close/>
                  <a:moveTo>
                    <a:pt x="144" y="49"/>
                  </a:moveTo>
                  <a:cubicBezTo>
                    <a:pt x="144" y="49"/>
                    <a:pt x="144" y="49"/>
                    <a:pt x="144" y="49"/>
                  </a:cubicBezTo>
                  <a:cubicBezTo>
                    <a:pt x="144" y="49"/>
                    <a:pt x="144" y="49"/>
                    <a:pt x="144" y="49"/>
                  </a:cubicBezTo>
                  <a:cubicBezTo>
                    <a:pt x="146" y="49"/>
                    <a:pt x="146" y="49"/>
                    <a:pt x="146" y="49"/>
                  </a:cubicBezTo>
                  <a:cubicBezTo>
                    <a:pt x="146" y="49"/>
                    <a:pt x="146" y="49"/>
                    <a:pt x="146" y="49"/>
                  </a:cubicBezTo>
                  <a:lnTo>
                    <a:pt x="144" y="49"/>
                  </a:lnTo>
                  <a:close/>
                  <a:moveTo>
                    <a:pt x="146" y="45"/>
                  </a:moveTo>
                  <a:cubicBezTo>
                    <a:pt x="146" y="45"/>
                    <a:pt x="146" y="45"/>
                    <a:pt x="146" y="45"/>
                  </a:cubicBezTo>
                  <a:cubicBezTo>
                    <a:pt x="146" y="45"/>
                    <a:pt x="147" y="45"/>
                    <a:pt x="147" y="45"/>
                  </a:cubicBezTo>
                  <a:cubicBezTo>
                    <a:pt x="147" y="45"/>
                    <a:pt x="148" y="45"/>
                    <a:pt x="148" y="45"/>
                  </a:cubicBezTo>
                  <a:cubicBezTo>
                    <a:pt x="148" y="45"/>
                    <a:pt x="148" y="45"/>
                    <a:pt x="148" y="45"/>
                  </a:cubicBezTo>
                  <a:cubicBezTo>
                    <a:pt x="146" y="45"/>
                    <a:pt x="146" y="45"/>
                    <a:pt x="146" y="45"/>
                  </a:cubicBezTo>
                  <a:close/>
                  <a:moveTo>
                    <a:pt x="148" y="45"/>
                  </a:moveTo>
                  <a:cubicBezTo>
                    <a:pt x="148" y="45"/>
                    <a:pt x="148" y="45"/>
                    <a:pt x="148" y="45"/>
                  </a:cubicBezTo>
                  <a:cubicBezTo>
                    <a:pt x="148" y="46"/>
                    <a:pt x="148" y="46"/>
                    <a:pt x="148" y="46"/>
                  </a:cubicBezTo>
                  <a:cubicBezTo>
                    <a:pt x="146" y="46"/>
                    <a:pt x="146" y="46"/>
                    <a:pt x="146" y="46"/>
                  </a:cubicBezTo>
                  <a:cubicBezTo>
                    <a:pt x="146" y="45"/>
                    <a:pt x="146" y="45"/>
                    <a:pt x="146" y="45"/>
                  </a:cubicBezTo>
                  <a:lnTo>
                    <a:pt x="148" y="45"/>
                  </a:lnTo>
                  <a:close/>
                  <a:moveTo>
                    <a:pt x="146" y="49"/>
                  </a:moveTo>
                  <a:cubicBezTo>
                    <a:pt x="146" y="49"/>
                    <a:pt x="146" y="49"/>
                    <a:pt x="146" y="49"/>
                  </a:cubicBezTo>
                  <a:cubicBezTo>
                    <a:pt x="146" y="49"/>
                    <a:pt x="146" y="49"/>
                    <a:pt x="146" y="49"/>
                  </a:cubicBezTo>
                  <a:cubicBezTo>
                    <a:pt x="147" y="49"/>
                    <a:pt x="147" y="49"/>
                    <a:pt x="147" y="49"/>
                  </a:cubicBezTo>
                  <a:cubicBezTo>
                    <a:pt x="147" y="49"/>
                    <a:pt x="147" y="49"/>
                    <a:pt x="147" y="49"/>
                  </a:cubicBezTo>
                  <a:cubicBezTo>
                    <a:pt x="146" y="49"/>
                    <a:pt x="146" y="49"/>
                    <a:pt x="146" y="49"/>
                  </a:cubicBezTo>
                  <a:cubicBezTo>
                    <a:pt x="146" y="47"/>
                    <a:pt x="146" y="47"/>
                    <a:pt x="146" y="47"/>
                  </a:cubicBezTo>
                  <a:cubicBezTo>
                    <a:pt x="148" y="47"/>
                    <a:pt x="148" y="47"/>
                    <a:pt x="148" y="47"/>
                  </a:cubicBezTo>
                  <a:cubicBezTo>
                    <a:pt x="148" y="49"/>
                    <a:pt x="148" y="49"/>
                    <a:pt x="148" y="49"/>
                  </a:cubicBezTo>
                  <a:lnTo>
                    <a:pt x="146" y="49"/>
                  </a:lnTo>
                  <a:close/>
                  <a:moveTo>
                    <a:pt x="148" y="45"/>
                  </a:moveTo>
                  <a:cubicBezTo>
                    <a:pt x="148" y="45"/>
                    <a:pt x="148" y="45"/>
                    <a:pt x="148" y="45"/>
                  </a:cubicBezTo>
                  <a:cubicBezTo>
                    <a:pt x="149" y="45"/>
                    <a:pt x="149" y="45"/>
                    <a:pt x="150" y="45"/>
                  </a:cubicBezTo>
                  <a:cubicBezTo>
                    <a:pt x="150" y="46"/>
                    <a:pt x="150" y="46"/>
                    <a:pt x="150" y="46"/>
                  </a:cubicBezTo>
                  <a:cubicBezTo>
                    <a:pt x="148" y="46"/>
                    <a:pt x="148" y="46"/>
                    <a:pt x="148" y="46"/>
                  </a:cubicBezTo>
                  <a:lnTo>
                    <a:pt x="148" y="45"/>
                  </a:lnTo>
                  <a:close/>
                  <a:moveTo>
                    <a:pt x="148" y="47"/>
                  </a:moveTo>
                  <a:cubicBezTo>
                    <a:pt x="148" y="47"/>
                    <a:pt x="148" y="47"/>
                    <a:pt x="148" y="47"/>
                  </a:cubicBezTo>
                  <a:cubicBezTo>
                    <a:pt x="148" y="47"/>
                    <a:pt x="148" y="47"/>
                    <a:pt x="148" y="47"/>
                  </a:cubicBezTo>
                  <a:cubicBezTo>
                    <a:pt x="148" y="46"/>
                    <a:pt x="148" y="46"/>
                    <a:pt x="148" y="46"/>
                  </a:cubicBezTo>
                  <a:cubicBezTo>
                    <a:pt x="148" y="46"/>
                    <a:pt x="148" y="46"/>
                    <a:pt x="148" y="46"/>
                  </a:cubicBezTo>
                  <a:cubicBezTo>
                    <a:pt x="148" y="46"/>
                    <a:pt x="148" y="46"/>
                    <a:pt x="148" y="46"/>
                  </a:cubicBezTo>
                  <a:cubicBezTo>
                    <a:pt x="150" y="46"/>
                    <a:pt x="150" y="46"/>
                    <a:pt x="150" y="46"/>
                  </a:cubicBezTo>
                  <a:cubicBezTo>
                    <a:pt x="150" y="47"/>
                    <a:pt x="150" y="47"/>
                    <a:pt x="150" y="47"/>
                  </a:cubicBezTo>
                  <a:cubicBezTo>
                    <a:pt x="148" y="47"/>
                    <a:pt x="148" y="47"/>
                    <a:pt x="148" y="47"/>
                  </a:cubicBezTo>
                  <a:close/>
                  <a:moveTo>
                    <a:pt x="148" y="49"/>
                  </a:moveTo>
                  <a:cubicBezTo>
                    <a:pt x="148" y="49"/>
                    <a:pt x="148" y="49"/>
                    <a:pt x="148" y="49"/>
                  </a:cubicBezTo>
                  <a:cubicBezTo>
                    <a:pt x="148" y="47"/>
                    <a:pt x="148" y="47"/>
                    <a:pt x="148" y="47"/>
                  </a:cubicBezTo>
                  <a:cubicBezTo>
                    <a:pt x="150" y="47"/>
                    <a:pt x="150" y="47"/>
                    <a:pt x="150" y="47"/>
                  </a:cubicBezTo>
                  <a:cubicBezTo>
                    <a:pt x="150" y="49"/>
                    <a:pt x="150" y="49"/>
                    <a:pt x="150" y="49"/>
                  </a:cubicBezTo>
                  <a:lnTo>
                    <a:pt x="148" y="49"/>
                  </a:lnTo>
                  <a:close/>
                  <a:moveTo>
                    <a:pt x="150" y="49"/>
                  </a:moveTo>
                  <a:cubicBezTo>
                    <a:pt x="150" y="49"/>
                    <a:pt x="150" y="49"/>
                    <a:pt x="150" y="49"/>
                  </a:cubicBezTo>
                  <a:cubicBezTo>
                    <a:pt x="150" y="47"/>
                    <a:pt x="150" y="47"/>
                    <a:pt x="150" y="47"/>
                  </a:cubicBezTo>
                  <a:cubicBezTo>
                    <a:pt x="151" y="47"/>
                    <a:pt x="151" y="47"/>
                    <a:pt x="151" y="47"/>
                  </a:cubicBezTo>
                  <a:cubicBezTo>
                    <a:pt x="151" y="47"/>
                    <a:pt x="151" y="47"/>
                    <a:pt x="151" y="47"/>
                  </a:cubicBezTo>
                  <a:cubicBezTo>
                    <a:pt x="150" y="47"/>
                    <a:pt x="150" y="47"/>
                    <a:pt x="150" y="47"/>
                  </a:cubicBezTo>
                  <a:cubicBezTo>
                    <a:pt x="150" y="46"/>
                    <a:pt x="150" y="46"/>
                    <a:pt x="150" y="46"/>
                  </a:cubicBezTo>
                  <a:cubicBezTo>
                    <a:pt x="151" y="46"/>
                    <a:pt x="151" y="46"/>
                    <a:pt x="151" y="46"/>
                  </a:cubicBezTo>
                  <a:cubicBezTo>
                    <a:pt x="151" y="46"/>
                    <a:pt x="151" y="46"/>
                    <a:pt x="151" y="46"/>
                  </a:cubicBezTo>
                  <a:cubicBezTo>
                    <a:pt x="150" y="46"/>
                    <a:pt x="150" y="46"/>
                    <a:pt x="150" y="46"/>
                  </a:cubicBezTo>
                  <a:cubicBezTo>
                    <a:pt x="150" y="45"/>
                    <a:pt x="150" y="45"/>
                    <a:pt x="150" y="45"/>
                  </a:cubicBezTo>
                  <a:cubicBezTo>
                    <a:pt x="151" y="45"/>
                    <a:pt x="151" y="45"/>
                    <a:pt x="152" y="45"/>
                  </a:cubicBezTo>
                  <a:cubicBezTo>
                    <a:pt x="152" y="46"/>
                    <a:pt x="152" y="46"/>
                    <a:pt x="152" y="46"/>
                  </a:cubicBezTo>
                  <a:cubicBezTo>
                    <a:pt x="151" y="46"/>
                    <a:pt x="151" y="46"/>
                    <a:pt x="151" y="46"/>
                  </a:cubicBezTo>
                  <a:cubicBezTo>
                    <a:pt x="151" y="47"/>
                    <a:pt x="151" y="47"/>
                    <a:pt x="151" y="47"/>
                  </a:cubicBezTo>
                  <a:cubicBezTo>
                    <a:pt x="152" y="47"/>
                    <a:pt x="152" y="47"/>
                    <a:pt x="152" y="47"/>
                  </a:cubicBezTo>
                  <a:cubicBezTo>
                    <a:pt x="152" y="49"/>
                    <a:pt x="152" y="49"/>
                    <a:pt x="152" y="49"/>
                  </a:cubicBezTo>
                  <a:cubicBezTo>
                    <a:pt x="151" y="49"/>
                    <a:pt x="151" y="49"/>
                    <a:pt x="151" y="49"/>
                  </a:cubicBezTo>
                  <a:cubicBezTo>
                    <a:pt x="151" y="49"/>
                    <a:pt x="151" y="49"/>
                    <a:pt x="151" y="49"/>
                  </a:cubicBezTo>
                  <a:cubicBezTo>
                    <a:pt x="152" y="49"/>
                    <a:pt x="152" y="49"/>
                    <a:pt x="152" y="49"/>
                  </a:cubicBezTo>
                  <a:cubicBezTo>
                    <a:pt x="152" y="49"/>
                    <a:pt x="152" y="49"/>
                    <a:pt x="152" y="49"/>
                  </a:cubicBezTo>
                  <a:lnTo>
                    <a:pt x="150" y="49"/>
                  </a:lnTo>
                  <a:close/>
                  <a:moveTo>
                    <a:pt x="152" y="45"/>
                  </a:moveTo>
                  <a:cubicBezTo>
                    <a:pt x="152" y="45"/>
                    <a:pt x="152" y="45"/>
                    <a:pt x="152" y="45"/>
                  </a:cubicBezTo>
                  <a:cubicBezTo>
                    <a:pt x="153" y="45"/>
                    <a:pt x="153" y="45"/>
                    <a:pt x="154" y="45"/>
                  </a:cubicBezTo>
                  <a:cubicBezTo>
                    <a:pt x="154" y="46"/>
                    <a:pt x="154" y="46"/>
                    <a:pt x="154" y="46"/>
                  </a:cubicBezTo>
                  <a:cubicBezTo>
                    <a:pt x="152" y="46"/>
                    <a:pt x="152" y="46"/>
                    <a:pt x="152" y="46"/>
                  </a:cubicBezTo>
                  <a:lnTo>
                    <a:pt x="152" y="45"/>
                  </a:lnTo>
                  <a:close/>
                  <a:moveTo>
                    <a:pt x="152" y="47"/>
                  </a:moveTo>
                  <a:cubicBezTo>
                    <a:pt x="152" y="47"/>
                    <a:pt x="152" y="47"/>
                    <a:pt x="152" y="47"/>
                  </a:cubicBezTo>
                  <a:cubicBezTo>
                    <a:pt x="154" y="47"/>
                    <a:pt x="154" y="47"/>
                    <a:pt x="154" y="47"/>
                  </a:cubicBezTo>
                  <a:cubicBezTo>
                    <a:pt x="154" y="49"/>
                    <a:pt x="154" y="49"/>
                    <a:pt x="154" y="49"/>
                  </a:cubicBezTo>
                  <a:cubicBezTo>
                    <a:pt x="152" y="49"/>
                    <a:pt x="152" y="49"/>
                    <a:pt x="152" y="49"/>
                  </a:cubicBezTo>
                  <a:lnTo>
                    <a:pt x="152" y="47"/>
                  </a:lnTo>
                  <a:close/>
                  <a:moveTo>
                    <a:pt x="152" y="49"/>
                  </a:moveTo>
                  <a:cubicBezTo>
                    <a:pt x="152" y="49"/>
                    <a:pt x="152" y="49"/>
                    <a:pt x="152" y="49"/>
                  </a:cubicBezTo>
                  <a:cubicBezTo>
                    <a:pt x="152" y="49"/>
                    <a:pt x="152" y="49"/>
                    <a:pt x="152" y="49"/>
                  </a:cubicBezTo>
                  <a:cubicBezTo>
                    <a:pt x="154" y="49"/>
                    <a:pt x="154" y="49"/>
                    <a:pt x="154" y="49"/>
                  </a:cubicBezTo>
                  <a:cubicBezTo>
                    <a:pt x="154" y="49"/>
                    <a:pt x="154" y="49"/>
                    <a:pt x="154" y="49"/>
                  </a:cubicBezTo>
                  <a:lnTo>
                    <a:pt x="152" y="49"/>
                  </a:lnTo>
                  <a:close/>
                  <a:moveTo>
                    <a:pt x="154" y="49"/>
                  </a:moveTo>
                  <a:cubicBezTo>
                    <a:pt x="154" y="49"/>
                    <a:pt x="154" y="49"/>
                    <a:pt x="154" y="49"/>
                  </a:cubicBezTo>
                  <a:cubicBezTo>
                    <a:pt x="154" y="49"/>
                    <a:pt x="154" y="49"/>
                    <a:pt x="154" y="49"/>
                  </a:cubicBezTo>
                  <a:cubicBezTo>
                    <a:pt x="154" y="49"/>
                    <a:pt x="154" y="49"/>
                    <a:pt x="154" y="49"/>
                  </a:cubicBezTo>
                  <a:cubicBezTo>
                    <a:pt x="154" y="49"/>
                    <a:pt x="154" y="49"/>
                    <a:pt x="154" y="49"/>
                  </a:cubicBezTo>
                  <a:cubicBezTo>
                    <a:pt x="154" y="49"/>
                    <a:pt x="154" y="49"/>
                    <a:pt x="154" y="49"/>
                  </a:cubicBezTo>
                  <a:cubicBezTo>
                    <a:pt x="154" y="47"/>
                    <a:pt x="154" y="47"/>
                    <a:pt x="154" y="47"/>
                  </a:cubicBezTo>
                  <a:cubicBezTo>
                    <a:pt x="154" y="47"/>
                    <a:pt x="154" y="47"/>
                    <a:pt x="154" y="47"/>
                  </a:cubicBezTo>
                  <a:cubicBezTo>
                    <a:pt x="154" y="46"/>
                    <a:pt x="154" y="46"/>
                    <a:pt x="154" y="46"/>
                  </a:cubicBezTo>
                  <a:cubicBezTo>
                    <a:pt x="154" y="46"/>
                    <a:pt x="154" y="46"/>
                    <a:pt x="154" y="46"/>
                  </a:cubicBezTo>
                  <a:cubicBezTo>
                    <a:pt x="154" y="45"/>
                    <a:pt x="154" y="45"/>
                    <a:pt x="154" y="45"/>
                  </a:cubicBezTo>
                  <a:cubicBezTo>
                    <a:pt x="154" y="45"/>
                    <a:pt x="154" y="45"/>
                    <a:pt x="154" y="45"/>
                  </a:cubicBezTo>
                  <a:cubicBezTo>
                    <a:pt x="155" y="45"/>
                    <a:pt x="155" y="45"/>
                    <a:pt x="155" y="45"/>
                  </a:cubicBezTo>
                  <a:cubicBezTo>
                    <a:pt x="155" y="48"/>
                    <a:pt x="155" y="48"/>
                    <a:pt x="155" y="48"/>
                  </a:cubicBezTo>
                  <a:cubicBezTo>
                    <a:pt x="154" y="48"/>
                    <a:pt x="154" y="48"/>
                    <a:pt x="154" y="48"/>
                  </a:cubicBezTo>
                  <a:cubicBezTo>
                    <a:pt x="154" y="48"/>
                    <a:pt x="154" y="48"/>
                    <a:pt x="154" y="48"/>
                  </a:cubicBezTo>
                  <a:cubicBezTo>
                    <a:pt x="155" y="48"/>
                    <a:pt x="155" y="48"/>
                    <a:pt x="155" y="48"/>
                  </a:cubicBezTo>
                  <a:cubicBezTo>
                    <a:pt x="155" y="49"/>
                    <a:pt x="155" y="49"/>
                    <a:pt x="155" y="49"/>
                  </a:cubicBezTo>
                  <a:lnTo>
                    <a:pt x="154" y="49"/>
                  </a:lnTo>
                  <a:close/>
                  <a:moveTo>
                    <a:pt x="155" y="45"/>
                  </a:moveTo>
                  <a:cubicBezTo>
                    <a:pt x="155" y="45"/>
                    <a:pt x="155" y="45"/>
                    <a:pt x="155" y="45"/>
                  </a:cubicBezTo>
                  <a:cubicBezTo>
                    <a:pt x="156" y="46"/>
                    <a:pt x="156" y="46"/>
                    <a:pt x="156" y="46"/>
                  </a:cubicBezTo>
                  <a:cubicBezTo>
                    <a:pt x="156" y="48"/>
                    <a:pt x="156" y="48"/>
                    <a:pt x="156" y="48"/>
                  </a:cubicBezTo>
                  <a:cubicBezTo>
                    <a:pt x="155" y="48"/>
                    <a:pt x="155" y="48"/>
                    <a:pt x="155" y="48"/>
                  </a:cubicBezTo>
                  <a:lnTo>
                    <a:pt x="155" y="45"/>
                  </a:lnTo>
                  <a:close/>
                  <a:moveTo>
                    <a:pt x="155" y="49"/>
                  </a:moveTo>
                  <a:cubicBezTo>
                    <a:pt x="155" y="49"/>
                    <a:pt x="155" y="49"/>
                    <a:pt x="155" y="49"/>
                  </a:cubicBezTo>
                  <a:cubicBezTo>
                    <a:pt x="155" y="48"/>
                    <a:pt x="155" y="48"/>
                    <a:pt x="155" y="48"/>
                  </a:cubicBezTo>
                  <a:cubicBezTo>
                    <a:pt x="156" y="48"/>
                    <a:pt x="156" y="48"/>
                    <a:pt x="156" y="48"/>
                  </a:cubicBezTo>
                  <a:cubicBezTo>
                    <a:pt x="156" y="49"/>
                    <a:pt x="156" y="49"/>
                    <a:pt x="156" y="49"/>
                  </a:cubicBezTo>
                  <a:cubicBezTo>
                    <a:pt x="157" y="49"/>
                    <a:pt x="157" y="49"/>
                    <a:pt x="157" y="49"/>
                  </a:cubicBezTo>
                  <a:cubicBezTo>
                    <a:pt x="157" y="48"/>
                    <a:pt x="157" y="48"/>
                    <a:pt x="157" y="48"/>
                  </a:cubicBezTo>
                  <a:cubicBezTo>
                    <a:pt x="157" y="48"/>
                    <a:pt x="157" y="48"/>
                    <a:pt x="157" y="48"/>
                  </a:cubicBezTo>
                  <a:cubicBezTo>
                    <a:pt x="157" y="48"/>
                    <a:pt x="157" y="48"/>
                    <a:pt x="157" y="48"/>
                  </a:cubicBezTo>
                  <a:cubicBezTo>
                    <a:pt x="157" y="48"/>
                    <a:pt x="157" y="48"/>
                    <a:pt x="157" y="48"/>
                  </a:cubicBezTo>
                  <a:cubicBezTo>
                    <a:pt x="157" y="46"/>
                    <a:pt x="157" y="46"/>
                    <a:pt x="157" y="46"/>
                  </a:cubicBezTo>
                  <a:cubicBezTo>
                    <a:pt x="158" y="46"/>
                    <a:pt x="158" y="46"/>
                    <a:pt x="158" y="46"/>
                  </a:cubicBezTo>
                  <a:cubicBezTo>
                    <a:pt x="158" y="47"/>
                    <a:pt x="158" y="47"/>
                    <a:pt x="158" y="47"/>
                  </a:cubicBezTo>
                  <a:cubicBezTo>
                    <a:pt x="157" y="47"/>
                    <a:pt x="157" y="47"/>
                    <a:pt x="157" y="47"/>
                  </a:cubicBezTo>
                  <a:cubicBezTo>
                    <a:pt x="157" y="47"/>
                    <a:pt x="157" y="47"/>
                    <a:pt x="157" y="47"/>
                  </a:cubicBezTo>
                  <a:cubicBezTo>
                    <a:pt x="158" y="47"/>
                    <a:pt x="158" y="47"/>
                    <a:pt x="158" y="47"/>
                  </a:cubicBezTo>
                  <a:cubicBezTo>
                    <a:pt x="158" y="49"/>
                    <a:pt x="158" y="49"/>
                    <a:pt x="158" y="49"/>
                  </a:cubicBezTo>
                  <a:cubicBezTo>
                    <a:pt x="157" y="49"/>
                    <a:pt x="157" y="49"/>
                    <a:pt x="157" y="49"/>
                  </a:cubicBezTo>
                  <a:cubicBezTo>
                    <a:pt x="157" y="49"/>
                    <a:pt x="157" y="49"/>
                    <a:pt x="157" y="49"/>
                  </a:cubicBezTo>
                  <a:cubicBezTo>
                    <a:pt x="158" y="49"/>
                    <a:pt x="158" y="49"/>
                    <a:pt x="158" y="49"/>
                  </a:cubicBezTo>
                  <a:cubicBezTo>
                    <a:pt x="158" y="49"/>
                    <a:pt x="158" y="49"/>
                    <a:pt x="158" y="49"/>
                  </a:cubicBezTo>
                  <a:lnTo>
                    <a:pt x="155" y="49"/>
                  </a:lnTo>
                  <a:close/>
                  <a:moveTo>
                    <a:pt x="158" y="47"/>
                  </a:moveTo>
                  <a:cubicBezTo>
                    <a:pt x="158" y="47"/>
                    <a:pt x="158" y="47"/>
                    <a:pt x="158" y="47"/>
                  </a:cubicBezTo>
                  <a:cubicBezTo>
                    <a:pt x="159" y="47"/>
                    <a:pt x="159" y="47"/>
                    <a:pt x="159" y="47"/>
                  </a:cubicBezTo>
                  <a:cubicBezTo>
                    <a:pt x="159" y="47"/>
                    <a:pt x="159" y="47"/>
                    <a:pt x="159" y="47"/>
                  </a:cubicBezTo>
                  <a:cubicBezTo>
                    <a:pt x="158" y="47"/>
                    <a:pt x="158" y="47"/>
                    <a:pt x="158" y="47"/>
                  </a:cubicBezTo>
                  <a:close/>
                  <a:moveTo>
                    <a:pt x="158" y="47"/>
                  </a:moveTo>
                  <a:cubicBezTo>
                    <a:pt x="158" y="47"/>
                    <a:pt x="158" y="47"/>
                    <a:pt x="158" y="47"/>
                  </a:cubicBezTo>
                  <a:cubicBezTo>
                    <a:pt x="159" y="47"/>
                    <a:pt x="159" y="47"/>
                    <a:pt x="159" y="47"/>
                  </a:cubicBezTo>
                  <a:cubicBezTo>
                    <a:pt x="159" y="49"/>
                    <a:pt x="159" y="49"/>
                    <a:pt x="159" y="49"/>
                  </a:cubicBezTo>
                  <a:cubicBezTo>
                    <a:pt x="158" y="49"/>
                    <a:pt x="158" y="49"/>
                    <a:pt x="158" y="49"/>
                  </a:cubicBezTo>
                  <a:lnTo>
                    <a:pt x="158" y="47"/>
                  </a:lnTo>
                  <a:close/>
                  <a:moveTo>
                    <a:pt x="158" y="49"/>
                  </a:moveTo>
                  <a:cubicBezTo>
                    <a:pt x="158" y="49"/>
                    <a:pt x="158" y="49"/>
                    <a:pt x="158" y="49"/>
                  </a:cubicBezTo>
                  <a:cubicBezTo>
                    <a:pt x="158" y="49"/>
                    <a:pt x="158" y="49"/>
                    <a:pt x="158" y="49"/>
                  </a:cubicBezTo>
                  <a:cubicBezTo>
                    <a:pt x="159" y="49"/>
                    <a:pt x="159" y="49"/>
                    <a:pt x="159" y="49"/>
                  </a:cubicBezTo>
                  <a:cubicBezTo>
                    <a:pt x="159" y="49"/>
                    <a:pt x="159" y="49"/>
                    <a:pt x="159" y="49"/>
                  </a:cubicBezTo>
                  <a:lnTo>
                    <a:pt x="158" y="49"/>
                  </a:lnTo>
                  <a:close/>
                  <a:moveTo>
                    <a:pt x="159" y="49"/>
                  </a:moveTo>
                  <a:cubicBezTo>
                    <a:pt x="159" y="49"/>
                    <a:pt x="159" y="49"/>
                    <a:pt x="159" y="49"/>
                  </a:cubicBezTo>
                  <a:cubicBezTo>
                    <a:pt x="159" y="49"/>
                    <a:pt x="159" y="49"/>
                    <a:pt x="159" y="49"/>
                  </a:cubicBezTo>
                  <a:cubicBezTo>
                    <a:pt x="160" y="49"/>
                    <a:pt x="160" y="49"/>
                    <a:pt x="160" y="49"/>
                  </a:cubicBezTo>
                  <a:cubicBezTo>
                    <a:pt x="160" y="49"/>
                    <a:pt x="160" y="49"/>
                    <a:pt x="160" y="49"/>
                  </a:cubicBezTo>
                  <a:cubicBezTo>
                    <a:pt x="159" y="49"/>
                    <a:pt x="159" y="49"/>
                    <a:pt x="159" y="49"/>
                  </a:cubicBezTo>
                  <a:cubicBezTo>
                    <a:pt x="159" y="47"/>
                    <a:pt x="159" y="47"/>
                    <a:pt x="159" y="47"/>
                  </a:cubicBezTo>
                  <a:cubicBezTo>
                    <a:pt x="160" y="47"/>
                    <a:pt x="160" y="47"/>
                    <a:pt x="160" y="47"/>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8"/>
                    <a:pt x="160" y="48"/>
                    <a:pt x="160" y="48"/>
                  </a:cubicBezTo>
                  <a:cubicBezTo>
                    <a:pt x="160" y="49"/>
                    <a:pt x="160" y="49"/>
                    <a:pt x="160" y="49"/>
                  </a:cubicBezTo>
                  <a:lnTo>
                    <a:pt x="159" y="49"/>
                  </a:lnTo>
                  <a:close/>
                  <a:moveTo>
                    <a:pt x="161" y="49"/>
                  </a:moveTo>
                  <a:cubicBezTo>
                    <a:pt x="161" y="49"/>
                    <a:pt x="161" y="49"/>
                    <a:pt x="161" y="49"/>
                  </a:cubicBezTo>
                  <a:cubicBezTo>
                    <a:pt x="161" y="48"/>
                    <a:pt x="161" y="48"/>
                    <a:pt x="161" y="48"/>
                  </a:cubicBezTo>
                  <a:cubicBezTo>
                    <a:pt x="161" y="48"/>
                    <a:pt x="161" y="48"/>
                    <a:pt x="161" y="48"/>
                  </a:cubicBezTo>
                  <a:cubicBezTo>
                    <a:pt x="162" y="48"/>
                    <a:pt x="162" y="48"/>
                    <a:pt x="162" y="48"/>
                  </a:cubicBezTo>
                  <a:cubicBezTo>
                    <a:pt x="162" y="49"/>
                    <a:pt x="162" y="49"/>
                    <a:pt x="162" y="49"/>
                  </a:cubicBezTo>
                  <a:cubicBezTo>
                    <a:pt x="162" y="49"/>
                    <a:pt x="162" y="49"/>
                    <a:pt x="162" y="49"/>
                  </a:cubicBezTo>
                  <a:cubicBezTo>
                    <a:pt x="162" y="48"/>
                    <a:pt x="162" y="48"/>
                    <a:pt x="162" y="48"/>
                  </a:cubicBezTo>
                  <a:cubicBezTo>
                    <a:pt x="163" y="49"/>
                    <a:pt x="163" y="49"/>
                    <a:pt x="163" y="49"/>
                  </a:cubicBezTo>
                  <a:cubicBezTo>
                    <a:pt x="163" y="49"/>
                    <a:pt x="163" y="49"/>
                    <a:pt x="163" y="49"/>
                  </a:cubicBezTo>
                  <a:lnTo>
                    <a:pt x="161" y="49"/>
                  </a:lnTo>
                  <a:close/>
                  <a:moveTo>
                    <a:pt x="161" y="48"/>
                  </a:moveTo>
                  <a:cubicBezTo>
                    <a:pt x="161" y="48"/>
                    <a:pt x="161" y="48"/>
                    <a:pt x="161" y="48"/>
                  </a:cubicBezTo>
                  <a:cubicBezTo>
                    <a:pt x="161" y="48"/>
                    <a:pt x="161" y="48"/>
                    <a:pt x="161" y="48"/>
                  </a:cubicBezTo>
                  <a:cubicBezTo>
                    <a:pt x="161" y="48"/>
                    <a:pt x="161" y="48"/>
                    <a:pt x="161" y="48"/>
                  </a:cubicBezTo>
                  <a:close/>
                  <a:moveTo>
                    <a:pt x="163" y="49"/>
                  </a:moveTo>
                  <a:cubicBezTo>
                    <a:pt x="163" y="49"/>
                    <a:pt x="163" y="49"/>
                    <a:pt x="163" y="49"/>
                  </a:cubicBezTo>
                  <a:cubicBezTo>
                    <a:pt x="163" y="49"/>
                    <a:pt x="163" y="49"/>
                    <a:pt x="163" y="49"/>
                  </a:cubicBezTo>
                  <a:cubicBezTo>
                    <a:pt x="165" y="49"/>
                    <a:pt x="165" y="49"/>
                    <a:pt x="165" y="49"/>
                  </a:cubicBezTo>
                  <a:lnTo>
                    <a:pt x="163" y="49"/>
                  </a:lnTo>
                  <a:close/>
                  <a:moveTo>
                    <a:pt x="166" y="48"/>
                  </a:moveTo>
                  <a:cubicBezTo>
                    <a:pt x="166" y="48"/>
                    <a:pt x="166" y="48"/>
                    <a:pt x="166" y="48"/>
                  </a:cubicBezTo>
                  <a:cubicBezTo>
                    <a:pt x="156" y="44"/>
                    <a:pt x="156" y="44"/>
                    <a:pt x="156" y="44"/>
                  </a:cubicBezTo>
                  <a:cubicBezTo>
                    <a:pt x="156" y="44"/>
                    <a:pt x="146" y="44"/>
                    <a:pt x="145" y="44"/>
                  </a:cubicBezTo>
                  <a:cubicBezTo>
                    <a:pt x="144" y="43"/>
                    <a:pt x="143" y="43"/>
                    <a:pt x="143" y="43"/>
                  </a:cubicBezTo>
                  <a:cubicBezTo>
                    <a:pt x="143" y="43"/>
                    <a:pt x="143" y="43"/>
                    <a:pt x="143" y="43"/>
                  </a:cubicBezTo>
                  <a:cubicBezTo>
                    <a:pt x="143" y="42"/>
                    <a:pt x="143" y="42"/>
                    <a:pt x="143" y="42"/>
                  </a:cubicBezTo>
                  <a:cubicBezTo>
                    <a:pt x="143" y="42"/>
                    <a:pt x="144" y="42"/>
                    <a:pt x="145" y="42"/>
                  </a:cubicBezTo>
                  <a:cubicBezTo>
                    <a:pt x="146" y="43"/>
                    <a:pt x="153" y="43"/>
                    <a:pt x="154" y="43"/>
                  </a:cubicBezTo>
                  <a:cubicBezTo>
                    <a:pt x="166" y="48"/>
                    <a:pt x="166" y="48"/>
                    <a:pt x="166" y="48"/>
                  </a:cubicBezTo>
                  <a:close/>
                  <a:moveTo>
                    <a:pt x="88" y="40"/>
                  </a:moveTo>
                  <a:cubicBezTo>
                    <a:pt x="88" y="40"/>
                    <a:pt x="88" y="40"/>
                    <a:pt x="88" y="40"/>
                  </a:cubicBezTo>
                  <a:cubicBezTo>
                    <a:pt x="90" y="17"/>
                    <a:pt x="90" y="17"/>
                    <a:pt x="90" y="17"/>
                  </a:cubicBezTo>
                  <a:cubicBezTo>
                    <a:pt x="89" y="16"/>
                    <a:pt x="89" y="16"/>
                    <a:pt x="89" y="16"/>
                  </a:cubicBezTo>
                  <a:cubicBezTo>
                    <a:pt x="88" y="40"/>
                    <a:pt x="88" y="40"/>
                    <a:pt x="88" y="40"/>
                  </a:cubicBezTo>
                  <a:cubicBezTo>
                    <a:pt x="88" y="40"/>
                    <a:pt x="88" y="40"/>
                    <a:pt x="88" y="40"/>
                  </a:cubicBezTo>
                  <a:close/>
                  <a:moveTo>
                    <a:pt x="92" y="40"/>
                  </a:moveTo>
                  <a:cubicBezTo>
                    <a:pt x="92" y="40"/>
                    <a:pt x="92" y="40"/>
                    <a:pt x="92" y="40"/>
                  </a:cubicBezTo>
                  <a:cubicBezTo>
                    <a:pt x="94" y="18"/>
                    <a:pt x="94" y="18"/>
                    <a:pt x="94" y="18"/>
                  </a:cubicBezTo>
                  <a:cubicBezTo>
                    <a:pt x="94" y="18"/>
                    <a:pt x="94" y="18"/>
                    <a:pt x="94" y="18"/>
                  </a:cubicBezTo>
                  <a:cubicBezTo>
                    <a:pt x="93" y="17"/>
                    <a:pt x="93" y="17"/>
                    <a:pt x="93" y="17"/>
                  </a:cubicBezTo>
                  <a:cubicBezTo>
                    <a:pt x="91" y="40"/>
                    <a:pt x="91" y="40"/>
                    <a:pt x="91" y="40"/>
                  </a:cubicBezTo>
                  <a:cubicBezTo>
                    <a:pt x="92" y="40"/>
                    <a:pt x="92" y="40"/>
                    <a:pt x="92" y="40"/>
                  </a:cubicBezTo>
                  <a:close/>
                  <a:moveTo>
                    <a:pt x="117" y="39"/>
                  </a:moveTo>
                  <a:cubicBezTo>
                    <a:pt x="117" y="39"/>
                    <a:pt x="117" y="39"/>
                    <a:pt x="117" y="39"/>
                  </a:cubicBezTo>
                  <a:cubicBezTo>
                    <a:pt x="117" y="39"/>
                    <a:pt x="117" y="39"/>
                    <a:pt x="117" y="39"/>
                  </a:cubicBezTo>
                  <a:cubicBezTo>
                    <a:pt x="117" y="39"/>
                    <a:pt x="117" y="39"/>
                    <a:pt x="117" y="39"/>
                  </a:cubicBezTo>
                  <a:cubicBezTo>
                    <a:pt x="117" y="39"/>
                    <a:pt x="117" y="39"/>
                    <a:pt x="117" y="39"/>
                  </a:cubicBezTo>
                  <a:cubicBezTo>
                    <a:pt x="117" y="39"/>
                    <a:pt x="117" y="39"/>
                    <a:pt x="117" y="39"/>
                  </a:cubicBezTo>
                  <a:close/>
                  <a:moveTo>
                    <a:pt x="20" y="37"/>
                  </a:moveTo>
                  <a:cubicBezTo>
                    <a:pt x="20" y="37"/>
                    <a:pt x="20" y="37"/>
                    <a:pt x="20" y="37"/>
                  </a:cubicBezTo>
                  <a:cubicBezTo>
                    <a:pt x="23" y="51"/>
                    <a:pt x="23" y="51"/>
                    <a:pt x="23" y="51"/>
                  </a:cubicBezTo>
                  <a:cubicBezTo>
                    <a:pt x="26" y="51"/>
                    <a:pt x="26" y="51"/>
                    <a:pt x="26" y="51"/>
                  </a:cubicBezTo>
                  <a:cubicBezTo>
                    <a:pt x="23" y="37"/>
                    <a:pt x="23" y="37"/>
                    <a:pt x="23" y="37"/>
                  </a:cubicBezTo>
                  <a:cubicBezTo>
                    <a:pt x="22" y="37"/>
                    <a:pt x="21" y="37"/>
                    <a:pt x="20" y="37"/>
                  </a:cubicBezTo>
                  <a:close/>
                  <a:moveTo>
                    <a:pt x="18" y="37"/>
                  </a:moveTo>
                  <a:cubicBezTo>
                    <a:pt x="18" y="37"/>
                    <a:pt x="18" y="37"/>
                    <a:pt x="18" y="37"/>
                  </a:cubicBezTo>
                  <a:cubicBezTo>
                    <a:pt x="20" y="51"/>
                    <a:pt x="20" y="51"/>
                    <a:pt x="20" y="51"/>
                  </a:cubicBezTo>
                  <a:cubicBezTo>
                    <a:pt x="22" y="51"/>
                    <a:pt x="22" y="51"/>
                    <a:pt x="22" y="51"/>
                  </a:cubicBezTo>
                  <a:cubicBezTo>
                    <a:pt x="20" y="37"/>
                    <a:pt x="20" y="37"/>
                    <a:pt x="20" y="37"/>
                  </a:cubicBezTo>
                  <a:cubicBezTo>
                    <a:pt x="19" y="37"/>
                    <a:pt x="18" y="37"/>
                    <a:pt x="18" y="37"/>
                  </a:cubicBezTo>
                  <a:close/>
                  <a:moveTo>
                    <a:pt x="44" y="37"/>
                  </a:moveTo>
                  <a:cubicBezTo>
                    <a:pt x="44" y="37"/>
                    <a:pt x="44" y="37"/>
                    <a:pt x="44" y="37"/>
                  </a:cubicBezTo>
                  <a:cubicBezTo>
                    <a:pt x="46" y="51"/>
                    <a:pt x="46" y="51"/>
                    <a:pt x="46" y="51"/>
                  </a:cubicBezTo>
                  <a:cubicBezTo>
                    <a:pt x="47" y="51"/>
                    <a:pt x="49" y="51"/>
                    <a:pt x="50" y="51"/>
                  </a:cubicBezTo>
                  <a:cubicBezTo>
                    <a:pt x="49" y="37"/>
                    <a:pt x="49" y="37"/>
                    <a:pt x="49" y="37"/>
                  </a:cubicBezTo>
                  <a:cubicBezTo>
                    <a:pt x="47" y="37"/>
                    <a:pt x="46" y="37"/>
                    <a:pt x="44" y="37"/>
                  </a:cubicBezTo>
                  <a:close/>
                  <a:moveTo>
                    <a:pt x="15" y="38"/>
                  </a:moveTo>
                  <a:cubicBezTo>
                    <a:pt x="15" y="38"/>
                    <a:pt x="15" y="38"/>
                    <a:pt x="15" y="38"/>
                  </a:cubicBezTo>
                  <a:cubicBezTo>
                    <a:pt x="17" y="51"/>
                    <a:pt x="17" y="51"/>
                    <a:pt x="17" y="51"/>
                  </a:cubicBezTo>
                  <a:cubicBezTo>
                    <a:pt x="18" y="51"/>
                    <a:pt x="18" y="51"/>
                    <a:pt x="18" y="51"/>
                  </a:cubicBezTo>
                  <a:cubicBezTo>
                    <a:pt x="15" y="37"/>
                    <a:pt x="15" y="37"/>
                    <a:pt x="15" y="37"/>
                  </a:cubicBezTo>
                  <a:cubicBezTo>
                    <a:pt x="15" y="37"/>
                    <a:pt x="15" y="37"/>
                    <a:pt x="15" y="38"/>
                  </a:cubicBezTo>
                  <a:close/>
                  <a:moveTo>
                    <a:pt x="24" y="37"/>
                  </a:moveTo>
                  <a:cubicBezTo>
                    <a:pt x="24" y="37"/>
                    <a:pt x="24" y="37"/>
                    <a:pt x="24" y="37"/>
                  </a:cubicBezTo>
                  <a:cubicBezTo>
                    <a:pt x="26" y="51"/>
                    <a:pt x="26" y="51"/>
                    <a:pt x="26" y="51"/>
                  </a:cubicBezTo>
                  <a:cubicBezTo>
                    <a:pt x="29" y="51"/>
                    <a:pt x="29" y="51"/>
                    <a:pt x="29" y="51"/>
                  </a:cubicBezTo>
                  <a:cubicBezTo>
                    <a:pt x="27" y="37"/>
                    <a:pt x="27" y="37"/>
                    <a:pt x="27" y="37"/>
                  </a:cubicBezTo>
                  <a:cubicBezTo>
                    <a:pt x="26" y="37"/>
                    <a:pt x="25" y="37"/>
                    <a:pt x="24" y="37"/>
                  </a:cubicBezTo>
                  <a:close/>
                  <a:moveTo>
                    <a:pt x="16" y="37"/>
                  </a:moveTo>
                  <a:cubicBezTo>
                    <a:pt x="16" y="37"/>
                    <a:pt x="16" y="37"/>
                    <a:pt x="16" y="37"/>
                  </a:cubicBezTo>
                  <a:cubicBezTo>
                    <a:pt x="18" y="51"/>
                    <a:pt x="18" y="51"/>
                    <a:pt x="18" y="51"/>
                  </a:cubicBezTo>
                  <a:cubicBezTo>
                    <a:pt x="19" y="51"/>
                    <a:pt x="19" y="51"/>
                    <a:pt x="19" y="51"/>
                  </a:cubicBezTo>
                  <a:cubicBezTo>
                    <a:pt x="17" y="37"/>
                    <a:pt x="17" y="37"/>
                    <a:pt x="17" y="37"/>
                  </a:cubicBezTo>
                  <a:cubicBezTo>
                    <a:pt x="16" y="37"/>
                    <a:pt x="16" y="37"/>
                    <a:pt x="16" y="37"/>
                  </a:cubicBezTo>
                  <a:close/>
                  <a:moveTo>
                    <a:pt x="38" y="36"/>
                  </a:moveTo>
                  <a:cubicBezTo>
                    <a:pt x="38" y="36"/>
                    <a:pt x="38" y="36"/>
                    <a:pt x="38" y="36"/>
                  </a:cubicBezTo>
                  <a:cubicBezTo>
                    <a:pt x="40" y="51"/>
                    <a:pt x="40" y="51"/>
                    <a:pt x="40" y="51"/>
                  </a:cubicBezTo>
                  <a:cubicBezTo>
                    <a:pt x="41" y="51"/>
                    <a:pt x="43" y="51"/>
                    <a:pt x="45" y="51"/>
                  </a:cubicBezTo>
                  <a:cubicBezTo>
                    <a:pt x="43" y="37"/>
                    <a:pt x="43" y="37"/>
                    <a:pt x="43" y="37"/>
                  </a:cubicBezTo>
                  <a:cubicBezTo>
                    <a:pt x="41" y="37"/>
                    <a:pt x="40" y="37"/>
                    <a:pt x="38" y="36"/>
                  </a:cubicBezTo>
                  <a:close/>
                  <a:moveTo>
                    <a:pt x="33" y="36"/>
                  </a:moveTo>
                  <a:cubicBezTo>
                    <a:pt x="33" y="36"/>
                    <a:pt x="33" y="36"/>
                    <a:pt x="33" y="36"/>
                  </a:cubicBezTo>
                  <a:cubicBezTo>
                    <a:pt x="33" y="36"/>
                    <a:pt x="33" y="36"/>
                    <a:pt x="33" y="36"/>
                  </a:cubicBezTo>
                  <a:cubicBezTo>
                    <a:pt x="35" y="51"/>
                    <a:pt x="35" y="51"/>
                    <a:pt x="35" y="51"/>
                  </a:cubicBezTo>
                  <a:cubicBezTo>
                    <a:pt x="36" y="51"/>
                    <a:pt x="38" y="51"/>
                    <a:pt x="39" y="51"/>
                  </a:cubicBezTo>
                  <a:cubicBezTo>
                    <a:pt x="37" y="36"/>
                    <a:pt x="37" y="36"/>
                    <a:pt x="37" y="36"/>
                  </a:cubicBezTo>
                  <a:cubicBezTo>
                    <a:pt x="36" y="36"/>
                    <a:pt x="34" y="36"/>
                    <a:pt x="33" y="36"/>
                  </a:cubicBezTo>
                  <a:close/>
                  <a:moveTo>
                    <a:pt x="28" y="37"/>
                  </a:moveTo>
                  <a:cubicBezTo>
                    <a:pt x="28" y="37"/>
                    <a:pt x="28" y="37"/>
                    <a:pt x="28" y="37"/>
                  </a:cubicBezTo>
                  <a:cubicBezTo>
                    <a:pt x="30" y="51"/>
                    <a:pt x="30" y="51"/>
                    <a:pt x="30" y="51"/>
                  </a:cubicBezTo>
                  <a:cubicBezTo>
                    <a:pt x="34" y="51"/>
                    <a:pt x="34" y="51"/>
                    <a:pt x="34" y="51"/>
                  </a:cubicBezTo>
                  <a:cubicBezTo>
                    <a:pt x="32" y="36"/>
                    <a:pt x="32" y="36"/>
                    <a:pt x="32" y="36"/>
                  </a:cubicBezTo>
                  <a:cubicBezTo>
                    <a:pt x="31" y="36"/>
                    <a:pt x="29" y="36"/>
                    <a:pt x="28" y="37"/>
                  </a:cubicBezTo>
                  <a:close/>
                  <a:moveTo>
                    <a:pt x="34" y="51"/>
                  </a:moveTo>
                  <a:cubicBezTo>
                    <a:pt x="34" y="51"/>
                    <a:pt x="34" y="51"/>
                    <a:pt x="34" y="51"/>
                  </a:cubicBezTo>
                  <a:cubicBezTo>
                    <a:pt x="35" y="51"/>
                    <a:pt x="35" y="51"/>
                    <a:pt x="35" y="51"/>
                  </a:cubicBezTo>
                  <a:cubicBezTo>
                    <a:pt x="35" y="51"/>
                    <a:pt x="35" y="51"/>
                    <a:pt x="35" y="51"/>
                  </a:cubicBezTo>
                  <a:cubicBezTo>
                    <a:pt x="34" y="51"/>
                    <a:pt x="34" y="51"/>
                    <a:pt x="34"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Rectangle 10"/>
            <p:cNvSpPr>
              <a:spLocks noChangeArrowheads="1"/>
            </p:cNvSpPr>
            <p:nvPr/>
          </p:nvSpPr>
          <p:spPr bwMode="auto">
            <a:xfrm>
              <a:off x="0" y="4299"/>
              <a:ext cx="5775" cy="3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 name="Freeform 11"/>
            <p:cNvSpPr/>
            <p:nvPr/>
          </p:nvSpPr>
          <p:spPr bwMode="auto">
            <a:xfrm>
              <a:off x="4947" y="4133"/>
              <a:ext cx="122" cy="131"/>
            </a:xfrm>
            <a:custGeom>
              <a:avLst/>
              <a:gdLst>
                <a:gd name="T0" fmla="*/ 34 w 47"/>
                <a:gd name="T1" fmla="*/ 3 h 49"/>
                <a:gd name="T2" fmla="*/ 34 w 47"/>
                <a:gd name="T3" fmla="*/ 5 h 49"/>
                <a:gd name="T4" fmla="*/ 33 w 47"/>
                <a:gd name="T5" fmla="*/ 12 h 49"/>
                <a:gd name="T6" fmla="*/ 37 w 47"/>
                <a:gd name="T7" fmla="*/ 12 h 49"/>
                <a:gd name="T8" fmla="*/ 40 w 47"/>
                <a:gd name="T9" fmla="*/ 12 h 49"/>
                <a:gd name="T10" fmla="*/ 47 w 47"/>
                <a:gd name="T11" fmla="*/ 15 h 49"/>
                <a:gd name="T12" fmla="*/ 43 w 47"/>
                <a:gd name="T13" fmla="*/ 16 h 49"/>
                <a:gd name="T14" fmla="*/ 37 w 47"/>
                <a:gd name="T15" fmla="*/ 16 h 49"/>
                <a:gd name="T16" fmla="*/ 36 w 47"/>
                <a:gd name="T17" fmla="*/ 18 h 49"/>
                <a:gd name="T18" fmla="*/ 32 w 47"/>
                <a:gd name="T19" fmla="*/ 25 h 49"/>
                <a:gd name="T20" fmla="*/ 32 w 47"/>
                <a:gd name="T21" fmla="*/ 30 h 49"/>
                <a:gd name="T22" fmla="*/ 32 w 47"/>
                <a:gd name="T23" fmla="*/ 31 h 49"/>
                <a:gd name="T24" fmla="*/ 33 w 47"/>
                <a:gd name="T25" fmla="*/ 37 h 49"/>
                <a:gd name="T26" fmla="*/ 33 w 47"/>
                <a:gd name="T27" fmla="*/ 39 h 49"/>
                <a:gd name="T28" fmla="*/ 33 w 47"/>
                <a:gd name="T29" fmla="*/ 43 h 49"/>
                <a:gd name="T30" fmla="*/ 31 w 47"/>
                <a:gd name="T31" fmla="*/ 49 h 49"/>
                <a:gd name="T32" fmla="*/ 28 w 47"/>
                <a:gd name="T33" fmla="*/ 45 h 49"/>
                <a:gd name="T34" fmla="*/ 27 w 47"/>
                <a:gd name="T35" fmla="*/ 40 h 49"/>
                <a:gd name="T36" fmla="*/ 26 w 47"/>
                <a:gd name="T37" fmla="*/ 37 h 49"/>
                <a:gd name="T38" fmla="*/ 28 w 47"/>
                <a:gd name="T39" fmla="*/ 36 h 49"/>
                <a:gd name="T40" fmla="*/ 28 w 47"/>
                <a:gd name="T41" fmla="*/ 34 h 49"/>
                <a:gd name="T42" fmla="*/ 28 w 47"/>
                <a:gd name="T43" fmla="*/ 29 h 49"/>
                <a:gd name="T44" fmla="*/ 25 w 47"/>
                <a:gd name="T45" fmla="*/ 33 h 49"/>
                <a:gd name="T46" fmla="*/ 22 w 47"/>
                <a:gd name="T47" fmla="*/ 36 h 49"/>
                <a:gd name="T48" fmla="*/ 21 w 47"/>
                <a:gd name="T49" fmla="*/ 37 h 49"/>
                <a:gd name="T50" fmla="*/ 16 w 47"/>
                <a:gd name="T51" fmla="*/ 40 h 49"/>
                <a:gd name="T52" fmla="*/ 16 w 47"/>
                <a:gd name="T53" fmla="*/ 36 h 49"/>
                <a:gd name="T54" fmla="*/ 14 w 47"/>
                <a:gd name="T55" fmla="*/ 36 h 49"/>
                <a:gd name="T56" fmla="*/ 18 w 47"/>
                <a:gd name="T57" fmla="*/ 30 h 49"/>
                <a:gd name="T58" fmla="*/ 21 w 47"/>
                <a:gd name="T59" fmla="*/ 27 h 49"/>
                <a:gd name="T60" fmla="*/ 25 w 47"/>
                <a:gd name="T61" fmla="*/ 23 h 49"/>
                <a:gd name="T62" fmla="*/ 28 w 47"/>
                <a:gd name="T63" fmla="*/ 18 h 49"/>
                <a:gd name="T64" fmla="*/ 26 w 47"/>
                <a:gd name="T65" fmla="*/ 17 h 49"/>
                <a:gd name="T66" fmla="*/ 26 w 47"/>
                <a:gd name="T67" fmla="*/ 17 h 49"/>
                <a:gd name="T68" fmla="*/ 19 w 47"/>
                <a:gd name="T69" fmla="*/ 20 h 49"/>
                <a:gd name="T70" fmla="*/ 16 w 47"/>
                <a:gd name="T71" fmla="*/ 21 h 49"/>
                <a:gd name="T72" fmla="*/ 10 w 47"/>
                <a:gd name="T73" fmla="*/ 24 h 49"/>
                <a:gd name="T74" fmla="*/ 1 w 47"/>
                <a:gd name="T75" fmla="*/ 23 h 49"/>
                <a:gd name="T76" fmla="*/ 4 w 47"/>
                <a:gd name="T77" fmla="*/ 21 h 49"/>
                <a:gd name="T78" fmla="*/ 8 w 47"/>
                <a:gd name="T79" fmla="*/ 21 h 49"/>
                <a:gd name="T80" fmla="*/ 11 w 47"/>
                <a:gd name="T81" fmla="*/ 20 h 49"/>
                <a:gd name="T82" fmla="*/ 17 w 47"/>
                <a:gd name="T83" fmla="*/ 18 h 49"/>
                <a:gd name="T84" fmla="*/ 29 w 47"/>
                <a:gd name="T85" fmla="*/ 8 h 49"/>
                <a:gd name="T86" fmla="*/ 29 w 47"/>
                <a:gd name="T87" fmla="*/ 4 h 49"/>
                <a:gd name="T88" fmla="*/ 27 w 47"/>
                <a:gd name="T89" fmla="*/ 1 h 49"/>
                <a:gd name="T90" fmla="*/ 33 w 47"/>
                <a:gd name="T91" fmla="*/ 1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 h="49">
                  <a:moveTo>
                    <a:pt x="33" y="1"/>
                  </a:moveTo>
                  <a:cubicBezTo>
                    <a:pt x="34" y="1"/>
                    <a:pt x="33" y="2"/>
                    <a:pt x="34" y="3"/>
                  </a:cubicBezTo>
                  <a:cubicBezTo>
                    <a:pt x="34" y="3"/>
                    <a:pt x="34" y="3"/>
                    <a:pt x="34" y="3"/>
                  </a:cubicBezTo>
                  <a:cubicBezTo>
                    <a:pt x="34" y="4"/>
                    <a:pt x="34" y="5"/>
                    <a:pt x="34" y="5"/>
                  </a:cubicBezTo>
                  <a:cubicBezTo>
                    <a:pt x="34" y="8"/>
                    <a:pt x="33" y="10"/>
                    <a:pt x="33" y="12"/>
                  </a:cubicBezTo>
                  <a:cubicBezTo>
                    <a:pt x="33" y="12"/>
                    <a:pt x="33" y="12"/>
                    <a:pt x="33" y="12"/>
                  </a:cubicBezTo>
                  <a:cubicBezTo>
                    <a:pt x="34" y="13"/>
                    <a:pt x="34" y="12"/>
                    <a:pt x="34" y="12"/>
                  </a:cubicBezTo>
                  <a:cubicBezTo>
                    <a:pt x="35" y="12"/>
                    <a:pt x="36" y="12"/>
                    <a:pt x="37" y="12"/>
                  </a:cubicBezTo>
                  <a:cubicBezTo>
                    <a:pt x="37" y="12"/>
                    <a:pt x="37" y="12"/>
                    <a:pt x="38" y="12"/>
                  </a:cubicBezTo>
                  <a:cubicBezTo>
                    <a:pt x="38" y="12"/>
                    <a:pt x="39" y="12"/>
                    <a:pt x="40" y="12"/>
                  </a:cubicBezTo>
                  <a:cubicBezTo>
                    <a:pt x="42" y="12"/>
                    <a:pt x="43" y="13"/>
                    <a:pt x="45" y="13"/>
                  </a:cubicBezTo>
                  <a:cubicBezTo>
                    <a:pt x="45" y="14"/>
                    <a:pt x="46" y="14"/>
                    <a:pt x="47" y="15"/>
                  </a:cubicBezTo>
                  <a:cubicBezTo>
                    <a:pt x="46" y="16"/>
                    <a:pt x="47" y="17"/>
                    <a:pt x="45" y="17"/>
                  </a:cubicBezTo>
                  <a:cubicBezTo>
                    <a:pt x="45" y="16"/>
                    <a:pt x="44" y="17"/>
                    <a:pt x="43" y="16"/>
                  </a:cubicBezTo>
                  <a:cubicBezTo>
                    <a:pt x="43" y="16"/>
                    <a:pt x="42" y="16"/>
                    <a:pt x="41" y="16"/>
                  </a:cubicBezTo>
                  <a:cubicBezTo>
                    <a:pt x="40" y="16"/>
                    <a:pt x="39" y="16"/>
                    <a:pt x="37" y="16"/>
                  </a:cubicBezTo>
                  <a:cubicBezTo>
                    <a:pt x="37" y="16"/>
                    <a:pt x="37" y="16"/>
                    <a:pt x="37" y="16"/>
                  </a:cubicBezTo>
                  <a:cubicBezTo>
                    <a:pt x="37" y="17"/>
                    <a:pt x="37" y="18"/>
                    <a:pt x="36" y="18"/>
                  </a:cubicBezTo>
                  <a:cubicBezTo>
                    <a:pt x="36" y="19"/>
                    <a:pt x="36" y="20"/>
                    <a:pt x="36" y="20"/>
                  </a:cubicBezTo>
                  <a:cubicBezTo>
                    <a:pt x="34" y="22"/>
                    <a:pt x="33" y="23"/>
                    <a:pt x="32" y="25"/>
                  </a:cubicBezTo>
                  <a:cubicBezTo>
                    <a:pt x="32" y="25"/>
                    <a:pt x="32" y="26"/>
                    <a:pt x="32" y="26"/>
                  </a:cubicBezTo>
                  <a:cubicBezTo>
                    <a:pt x="32" y="27"/>
                    <a:pt x="32" y="28"/>
                    <a:pt x="32" y="30"/>
                  </a:cubicBezTo>
                  <a:cubicBezTo>
                    <a:pt x="32" y="30"/>
                    <a:pt x="32" y="30"/>
                    <a:pt x="32" y="31"/>
                  </a:cubicBezTo>
                  <a:cubicBezTo>
                    <a:pt x="32" y="31"/>
                    <a:pt x="32" y="31"/>
                    <a:pt x="32" y="31"/>
                  </a:cubicBezTo>
                  <a:cubicBezTo>
                    <a:pt x="32" y="31"/>
                    <a:pt x="32" y="32"/>
                    <a:pt x="33" y="33"/>
                  </a:cubicBezTo>
                  <a:cubicBezTo>
                    <a:pt x="32" y="34"/>
                    <a:pt x="32" y="35"/>
                    <a:pt x="33" y="37"/>
                  </a:cubicBezTo>
                  <a:cubicBezTo>
                    <a:pt x="33" y="37"/>
                    <a:pt x="32" y="37"/>
                    <a:pt x="33" y="38"/>
                  </a:cubicBezTo>
                  <a:cubicBezTo>
                    <a:pt x="33" y="38"/>
                    <a:pt x="32" y="39"/>
                    <a:pt x="33" y="39"/>
                  </a:cubicBezTo>
                  <a:cubicBezTo>
                    <a:pt x="32" y="40"/>
                    <a:pt x="33" y="41"/>
                    <a:pt x="33" y="42"/>
                  </a:cubicBezTo>
                  <a:cubicBezTo>
                    <a:pt x="33" y="42"/>
                    <a:pt x="33" y="42"/>
                    <a:pt x="33" y="43"/>
                  </a:cubicBezTo>
                  <a:cubicBezTo>
                    <a:pt x="33" y="44"/>
                    <a:pt x="33" y="45"/>
                    <a:pt x="33" y="46"/>
                  </a:cubicBezTo>
                  <a:cubicBezTo>
                    <a:pt x="32" y="47"/>
                    <a:pt x="32" y="48"/>
                    <a:pt x="31" y="49"/>
                  </a:cubicBezTo>
                  <a:cubicBezTo>
                    <a:pt x="30" y="49"/>
                    <a:pt x="30" y="49"/>
                    <a:pt x="29" y="49"/>
                  </a:cubicBezTo>
                  <a:cubicBezTo>
                    <a:pt x="30" y="47"/>
                    <a:pt x="28" y="47"/>
                    <a:pt x="28" y="45"/>
                  </a:cubicBezTo>
                  <a:cubicBezTo>
                    <a:pt x="27" y="45"/>
                    <a:pt x="27" y="43"/>
                    <a:pt x="28" y="42"/>
                  </a:cubicBezTo>
                  <a:cubicBezTo>
                    <a:pt x="28" y="41"/>
                    <a:pt x="27" y="41"/>
                    <a:pt x="27" y="40"/>
                  </a:cubicBezTo>
                  <a:cubicBezTo>
                    <a:pt x="27" y="39"/>
                    <a:pt x="26" y="39"/>
                    <a:pt x="26" y="38"/>
                  </a:cubicBezTo>
                  <a:cubicBezTo>
                    <a:pt x="26" y="38"/>
                    <a:pt x="27" y="38"/>
                    <a:pt x="26" y="37"/>
                  </a:cubicBezTo>
                  <a:cubicBezTo>
                    <a:pt x="27" y="37"/>
                    <a:pt x="27" y="38"/>
                    <a:pt x="27" y="38"/>
                  </a:cubicBezTo>
                  <a:cubicBezTo>
                    <a:pt x="28" y="38"/>
                    <a:pt x="28" y="37"/>
                    <a:pt x="28" y="36"/>
                  </a:cubicBezTo>
                  <a:cubicBezTo>
                    <a:pt x="28" y="36"/>
                    <a:pt x="28" y="36"/>
                    <a:pt x="28" y="36"/>
                  </a:cubicBezTo>
                  <a:cubicBezTo>
                    <a:pt x="28" y="35"/>
                    <a:pt x="28" y="34"/>
                    <a:pt x="28" y="34"/>
                  </a:cubicBezTo>
                  <a:cubicBezTo>
                    <a:pt x="28" y="33"/>
                    <a:pt x="28" y="31"/>
                    <a:pt x="28" y="30"/>
                  </a:cubicBezTo>
                  <a:cubicBezTo>
                    <a:pt x="28" y="29"/>
                    <a:pt x="29" y="29"/>
                    <a:pt x="28" y="29"/>
                  </a:cubicBezTo>
                  <a:cubicBezTo>
                    <a:pt x="27" y="29"/>
                    <a:pt x="27" y="31"/>
                    <a:pt x="26" y="31"/>
                  </a:cubicBezTo>
                  <a:cubicBezTo>
                    <a:pt x="26" y="32"/>
                    <a:pt x="25" y="32"/>
                    <a:pt x="25" y="33"/>
                  </a:cubicBezTo>
                  <a:cubicBezTo>
                    <a:pt x="23" y="34"/>
                    <a:pt x="23" y="34"/>
                    <a:pt x="23" y="34"/>
                  </a:cubicBezTo>
                  <a:cubicBezTo>
                    <a:pt x="23" y="35"/>
                    <a:pt x="22" y="35"/>
                    <a:pt x="22" y="36"/>
                  </a:cubicBezTo>
                  <a:cubicBezTo>
                    <a:pt x="21" y="36"/>
                    <a:pt x="21" y="36"/>
                    <a:pt x="21" y="36"/>
                  </a:cubicBezTo>
                  <a:cubicBezTo>
                    <a:pt x="21" y="37"/>
                    <a:pt x="21" y="37"/>
                    <a:pt x="21" y="37"/>
                  </a:cubicBezTo>
                  <a:cubicBezTo>
                    <a:pt x="20" y="36"/>
                    <a:pt x="20" y="37"/>
                    <a:pt x="20" y="37"/>
                  </a:cubicBezTo>
                  <a:cubicBezTo>
                    <a:pt x="19" y="38"/>
                    <a:pt x="18" y="39"/>
                    <a:pt x="16" y="40"/>
                  </a:cubicBezTo>
                  <a:cubicBezTo>
                    <a:pt x="16" y="40"/>
                    <a:pt x="16" y="39"/>
                    <a:pt x="16" y="39"/>
                  </a:cubicBezTo>
                  <a:cubicBezTo>
                    <a:pt x="16" y="38"/>
                    <a:pt x="16" y="37"/>
                    <a:pt x="16" y="36"/>
                  </a:cubicBezTo>
                  <a:cubicBezTo>
                    <a:pt x="15" y="36"/>
                    <a:pt x="15" y="36"/>
                    <a:pt x="15" y="36"/>
                  </a:cubicBezTo>
                  <a:cubicBezTo>
                    <a:pt x="15" y="36"/>
                    <a:pt x="15" y="36"/>
                    <a:pt x="14" y="36"/>
                  </a:cubicBezTo>
                  <a:cubicBezTo>
                    <a:pt x="14" y="35"/>
                    <a:pt x="16" y="34"/>
                    <a:pt x="16" y="33"/>
                  </a:cubicBezTo>
                  <a:cubicBezTo>
                    <a:pt x="17" y="32"/>
                    <a:pt x="17" y="31"/>
                    <a:pt x="18" y="30"/>
                  </a:cubicBezTo>
                  <a:cubicBezTo>
                    <a:pt x="18" y="30"/>
                    <a:pt x="19" y="30"/>
                    <a:pt x="19" y="29"/>
                  </a:cubicBezTo>
                  <a:cubicBezTo>
                    <a:pt x="20" y="28"/>
                    <a:pt x="20" y="28"/>
                    <a:pt x="21" y="27"/>
                  </a:cubicBezTo>
                  <a:cubicBezTo>
                    <a:pt x="21" y="26"/>
                    <a:pt x="22" y="27"/>
                    <a:pt x="22" y="26"/>
                  </a:cubicBezTo>
                  <a:cubicBezTo>
                    <a:pt x="23" y="25"/>
                    <a:pt x="24" y="24"/>
                    <a:pt x="25" y="23"/>
                  </a:cubicBezTo>
                  <a:cubicBezTo>
                    <a:pt x="25" y="22"/>
                    <a:pt x="25" y="22"/>
                    <a:pt x="26" y="21"/>
                  </a:cubicBezTo>
                  <a:cubicBezTo>
                    <a:pt x="27" y="20"/>
                    <a:pt x="28" y="19"/>
                    <a:pt x="28" y="18"/>
                  </a:cubicBezTo>
                  <a:cubicBezTo>
                    <a:pt x="28" y="17"/>
                    <a:pt x="30" y="17"/>
                    <a:pt x="29" y="16"/>
                  </a:cubicBezTo>
                  <a:cubicBezTo>
                    <a:pt x="28" y="16"/>
                    <a:pt x="27" y="17"/>
                    <a:pt x="26" y="17"/>
                  </a:cubicBezTo>
                  <a:cubicBezTo>
                    <a:pt x="26" y="17"/>
                    <a:pt x="26" y="17"/>
                    <a:pt x="26" y="17"/>
                  </a:cubicBezTo>
                  <a:cubicBezTo>
                    <a:pt x="26" y="17"/>
                    <a:pt x="26" y="17"/>
                    <a:pt x="26" y="17"/>
                  </a:cubicBezTo>
                  <a:cubicBezTo>
                    <a:pt x="25" y="17"/>
                    <a:pt x="24" y="18"/>
                    <a:pt x="23" y="18"/>
                  </a:cubicBezTo>
                  <a:cubicBezTo>
                    <a:pt x="22" y="19"/>
                    <a:pt x="20" y="19"/>
                    <a:pt x="19" y="20"/>
                  </a:cubicBezTo>
                  <a:cubicBezTo>
                    <a:pt x="18" y="20"/>
                    <a:pt x="18" y="21"/>
                    <a:pt x="17" y="21"/>
                  </a:cubicBezTo>
                  <a:cubicBezTo>
                    <a:pt x="16" y="21"/>
                    <a:pt x="16" y="21"/>
                    <a:pt x="16" y="21"/>
                  </a:cubicBezTo>
                  <a:cubicBezTo>
                    <a:pt x="14" y="22"/>
                    <a:pt x="13" y="23"/>
                    <a:pt x="12" y="23"/>
                  </a:cubicBezTo>
                  <a:cubicBezTo>
                    <a:pt x="12" y="24"/>
                    <a:pt x="10" y="23"/>
                    <a:pt x="10" y="24"/>
                  </a:cubicBezTo>
                  <a:cubicBezTo>
                    <a:pt x="8" y="25"/>
                    <a:pt x="6" y="26"/>
                    <a:pt x="3" y="26"/>
                  </a:cubicBezTo>
                  <a:cubicBezTo>
                    <a:pt x="3" y="25"/>
                    <a:pt x="2" y="24"/>
                    <a:pt x="1" y="23"/>
                  </a:cubicBezTo>
                  <a:cubicBezTo>
                    <a:pt x="2" y="22"/>
                    <a:pt x="0" y="22"/>
                    <a:pt x="2" y="21"/>
                  </a:cubicBezTo>
                  <a:cubicBezTo>
                    <a:pt x="2" y="21"/>
                    <a:pt x="3" y="22"/>
                    <a:pt x="4" y="21"/>
                  </a:cubicBezTo>
                  <a:cubicBezTo>
                    <a:pt x="4" y="22"/>
                    <a:pt x="4" y="22"/>
                    <a:pt x="4" y="22"/>
                  </a:cubicBezTo>
                  <a:cubicBezTo>
                    <a:pt x="5" y="21"/>
                    <a:pt x="7" y="21"/>
                    <a:pt x="8" y="21"/>
                  </a:cubicBezTo>
                  <a:cubicBezTo>
                    <a:pt x="8" y="21"/>
                    <a:pt x="8" y="20"/>
                    <a:pt x="8" y="21"/>
                  </a:cubicBezTo>
                  <a:cubicBezTo>
                    <a:pt x="9" y="20"/>
                    <a:pt x="10" y="20"/>
                    <a:pt x="11" y="20"/>
                  </a:cubicBezTo>
                  <a:cubicBezTo>
                    <a:pt x="12" y="20"/>
                    <a:pt x="13" y="19"/>
                    <a:pt x="14" y="19"/>
                  </a:cubicBezTo>
                  <a:cubicBezTo>
                    <a:pt x="15" y="19"/>
                    <a:pt x="16" y="18"/>
                    <a:pt x="17" y="18"/>
                  </a:cubicBezTo>
                  <a:cubicBezTo>
                    <a:pt x="21" y="16"/>
                    <a:pt x="25" y="15"/>
                    <a:pt x="29" y="14"/>
                  </a:cubicBezTo>
                  <a:cubicBezTo>
                    <a:pt x="29" y="12"/>
                    <a:pt x="29" y="10"/>
                    <a:pt x="29" y="8"/>
                  </a:cubicBezTo>
                  <a:cubicBezTo>
                    <a:pt x="29" y="8"/>
                    <a:pt x="30" y="8"/>
                    <a:pt x="30" y="8"/>
                  </a:cubicBezTo>
                  <a:cubicBezTo>
                    <a:pt x="29" y="4"/>
                    <a:pt x="29" y="4"/>
                    <a:pt x="29" y="4"/>
                  </a:cubicBezTo>
                  <a:cubicBezTo>
                    <a:pt x="29" y="3"/>
                    <a:pt x="29" y="2"/>
                    <a:pt x="28" y="2"/>
                  </a:cubicBezTo>
                  <a:cubicBezTo>
                    <a:pt x="28" y="1"/>
                    <a:pt x="26" y="2"/>
                    <a:pt x="27" y="1"/>
                  </a:cubicBezTo>
                  <a:cubicBezTo>
                    <a:pt x="27" y="0"/>
                    <a:pt x="28" y="0"/>
                    <a:pt x="28" y="0"/>
                  </a:cubicBezTo>
                  <a:cubicBezTo>
                    <a:pt x="30" y="0"/>
                    <a:pt x="32" y="0"/>
                    <a:pt x="3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2"/>
            <p:cNvSpPr>
              <a:spLocks noEditPoints="1"/>
            </p:cNvSpPr>
            <p:nvPr/>
          </p:nvSpPr>
          <p:spPr bwMode="auto">
            <a:xfrm>
              <a:off x="4833" y="4128"/>
              <a:ext cx="140" cy="142"/>
            </a:xfrm>
            <a:custGeom>
              <a:avLst/>
              <a:gdLst>
                <a:gd name="T0" fmla="*/ 15 w 54"/>
                <a:gd name="T1" fmla="*/ 0 h 53"/>
                <a:gd name="T2" fmla="*/ 20 w 54"/>
                <a:gd name="T3" fmla="*/ 7 h 53"/>
                <a:gd name="T4" fmla="*/ 23 w 54"/>
                <a:gd name="T5" fmla="*/ 11 h 53"/>
                <a:gd name="T6" fmla="*/ 25 w 54"/>
                <a:gd name="T7" fmla="*/ 15 h 53"/>
                <a:gd name="T8" fmla="*/ 30 w 54"/>
                <a:gd name="T9" fmla="*/ 22 h 53"/>
                <a:gd name="T10" fmla="*/ 33 w 54"/>
                <a:gd name="T11" fmla="*/ 27 h 53"/>
                <a:gd name="T12" fmla="*/ 36 w 54"/>
                <a:gd name="T13" fmla="*/ 25 h 53"/>
                <a:gd name="T14" fmla="*/ 35 w 54"/>
                <a:gd name="T15" fmla="*/ 18 h 53"/>
                <a:gd name="T16" fmla="*/ 39 w 54"/>
                <a:gd name="T17" fmla="*/ 18 h 53"/>
                <a:gd name="T18" fmla="*/ 41 w 54"/>
                <a:gd name="T19" fmla="*/ 25 h 53"/>
                <a:gd name="T20" fmla="*/ 39 w 54"/>
                <a:gd name="T21" fmla="*/ 35 h 53"/>
                <a:gd name="T22" fmla="*/ 42 w 54"/>
                <a:gd name="T23" fmla="*/ 41 h 53"/>
                <a:gd name="T24" fmla="*/ 48 w 54"/>
                <a:gd name="T25" fmla="*/ 46 h 53"/>
                <a:gd name="T26" fmla="*/ 51 w 54"/>
                <a:gd name="T27" fmla="*/ 45 h 53"/>
                <a:gd name="T28" fmla="*/ 54 w 54"/>
                <a:gd name="T29" fmla="*/ 51 h 53"/>
                <a:gd name="T30" fmla="*/ 53 w 54"/>
                <a:gd name="T31" fmla="*/ 53 h 53"/>
                <a:gd name="T32" fmla="*/ 51 w 54"/>
                <a:gd name="T33" fmla="*/ 53 h 53"/>
                <a:gd name="T34" fmla="*/ 44 w 54"/>
                <a:gd name="T35" fmla="*/ 48 h 53"/>
                <a:gd name="T36" fmla="*/ 37 w 54"/>
                <a:gd name="T37" fmla="*/ 40 h 53"/>
                <a:gd name="T38" fmla="*/ 32 w 54"/>
                <a:gd name="T39" fmla="*/ 42 h 53"/>
                <a:gd name="T40" fmla="*/ 27 w 54"/>
                <a:gd name="T41" fmla="*/ 44 h 53"/>
                <a:gd name="T42" fmla="*/ 25 w 54"/>
                <a:gd name="T43" fmla="*/ 43 h 53"/>
                <a:gd name="T44" fmla="*/ 30 w 54"/>
                <a:gd name="T45" fmla="*/ 41 h 53"/>
                <a:gd name="T46" fmla="*/ 34 w 54"/>
                <a:gd name="T47" fmla="*/ 35 h 53"/>
                <a:gd name="T48" fmla="*/ 32 w 54"/>
                <a:gd name="T49" fmla="*/ 31 h 53"/>
                <a:gd name="T50" fmla="*/ 26 w 54"/>
                <a:gd name="T51" fmla="*/ 34 h 53"/>
                <a:gd name="T52" fmla="*/ 22 w 54"/>
                <a:gd name="T53" fmla="*/ 38 h 53"/>
                <a:gd name="T54" fmla="*/ 17 w 54"/>
                <a:gd name="T55" fmla="*/ 44 h 53"/>
                <a:gd name="T56" fmla="*/ 14 w 54"/>
                <a:gd name="T57" fmla="*/ 45 h 53"/>
                <a:gd name="T58" fmla="*/ 12 w 54"/>
                <a:gd name="T59" fmla="*/ 37 h 53"/>
                <a:gd name="T60" fmla="*/ 19 w 54"/>
                <a:gd name="T61" fmla="*/ 34 h 53"/>
                <a:gd name="T62" fmla="*/ 24 w 54"/>
                <a:gd name="T63" fmla="*/ 27 h 53"/>
                <a:gd name="T64" fmla="*/ 19 w 54"/>
                <a:gd name="T65" fmla="*/ 28 h 53"/>
                <a:gd name="T66" fmla="*/ 16 w 54"/>
                <a:gd name="T67" fmla="*/ 29 h 53"/>
                <a:gd name="T68" fmla="*/ 9 w 54"/>
                <a:gd name="T69" fmla="*/ 34 h 53"/>
                <a:gd name="T70" fmla="*/ 7 w 54"/>
                <a:gd name="T71" fmla="*/ 42 h 53"/>
                <a:gd name="T72" fmla="*/ 3 w 54"/>
                <a:gd name="T73" fmla="*/ 42 h 53"/>
                <a:gd name="T74" fmla="*/ 2 w 54"/>
                <a:gd name="T75" fmla="*/ 38 h 53"/>
                <a:gd name="T76" fmla="*/ 4 w 54"/>
                <a:gd name="T77" fmla="*/ 29 h 53"/>
                <a:gd name="T78" fmla="*/ 1 w 54"/>
                <a:gd name="T79" fmla="*/ 23 h 53"/>
                <a:gd name="T80" fmla="*/ 7 w 54"/>
                <a:gd name="T81" fmla="*/ 28 h 53"/>
                <a:gd name="T82" fmla="*/ 10 w 54"/>
                <a:gd name="T83" fmla="*/ 27 h 53"/>
                <a:gd name="T84" fmla="*/ 13 w 54"/>
                <a:gd name="T85" fmla="*/ 23 h 53"/>
                <a:gd name="T86" fmla="*/ 14 w 54"/>
                <a:gd name="T87" fmla="*/ 21 h 53"/>
                <a:gd name="T88" fmla="*/ 16 w 54"/>
                <a:gd name="T89" fmla="*/ 19 h 53"/>
                <a:gd name="T90" fmla="*/ 15 w 54"/>
                <a:gd name="T91" fmla="*/ 17 h 53"/>
                <a:gd name="T92" fmla="*/ 10 w 54"/>
                <a:gd name="T93" fmla="*/ 20 h 53"/>
                <a:gd name="T94" fmla="*/ 6 w 54"/>
                <a:gd name="T95" fmla="*/ 20 h 53"/>
                <a:gd name="T96" fmla="*/ 3 w 54"/>
                <a:gd name="T97" fmla="*/ 19 h 53"/>
                <a:gd name="T98" fmla="*/ 11 w 54"/>
                <a:gd name="T99" fmla="*/ 16 h 53"/>
                <a:gd name="T100" fmla="*/ 19 w 54"/>
                <a:gd name="T101" fmla="*/ 12 h 53"/>
                <a:gd name="T102" fmla="*/ 16 w 54"/>
                <a:gd name="T103" fmla="*/ 8 h 53"/>
                <a:gd name="T104" fmla="*/ 10 w 54"/>
                <a:gd name="T105" fmla="*/ 1 h 53"/>
                <a:gd name="T106" fmla="*/ 31 w 54"/>
                <a:gd name="T107" fmla="*/ 4 h 53"/>
                <a:gd name="T108" fmla="*/ 33 w 54"/>
                <a:gd name="T109" fmla="*/ 8 h 53"/>
                <a:gd name="T110" fmla="*/ 29 w 54"/>
                <a:gd name="T111" fmla="*/ 9 h 53"/>
                <a:gd name="T112" fmla="*/ 27 w 54"/>
                <a:gd name="T113" fmla="*/ 3 h 53"/>
                <a:gd name="T114" fmla="*/ 29 w 54"/>
                <a:gd name="T115" fmla="*/ 4 h 53"/>
                <a:gd name="T116" fmla="*/ 25 w 54"/>
                <a:gd name="T117" fmla="*/ 19 h 53"/>
                <a:gd name="T118" fmla="*/ 18 w 54"/>
                <a:gd name="T119" fmla="*/ 25 h 53"/>
                <a:gd name="T120" fmla="*/ 23 w 54"/>
                <a:gd name="T121" fmla="*/ 17 h 53"/>
                <a:gd name="T122" fmla="*/ 12 w 54"/>
                <a:gd name="T123" fmla="*/ 2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4" h="53">
                  <a:moveTo>
                    <a:pt x="12" y="0"/>
                  </a:moveTo>
                  <a:cubicBezTo>
                    <a:pt x="12" y="0"/>
                    <a:pt x="13" y="0"/>
                    <a:pt x="14" y="0"/>
                  </a:cubicBezTo>
                  <a:cubicBezTo>
                    <a:pt x="14" y="0"/>
                    <a:pt x="14" y="0"/>
                    <a:pt x="14" y="0"/>
                  </a:cubicBezTo>
                  <a:cubicBezTo>
                    <a:pt x="14" y="0"/>
                    <a:pt x="15" y="0"/>
                    <a:pt x="15" y="0"/>
                  </a:cubicBezTo>
                  <a:cubicBezTo>
                    <a:pt x="16" y="1"/>
                    <a:pt x="16" y="1"/>
                    <a:pt x="16" y="2"/>
                  </a:cubicBezTo>
                  <a:cubicBezTo>
                    <a:pt x="17" y="2"/>
                    <a:pt x="17" y="3"/>
                    <a:pt x="17" y="3"/>
                  </a:cubicBezTo>
                  <a:cubicBezTo>
                    <a:pt x="17" y="4"/>
                    <a:pt x="18" y="4"/>
                    <a:pt x="18" y="5"/>
                  </a:cubicBezTo>
                  <a:cubicBezTo>
                    <a:pt x="19" y="6"/>
                    <a:pt x="19" y="6"/>
                    <a:pt x="20" y="7"/>
                  </a:cubicBezTo>
                  <a:cubicBezTo>
                    <a:pt x="20" y="8"/>
                    <a:pt x="22" y="8"/>
                    <a:pt x="21" y="10"/>
                  </a:cubicBezTo>
                  <a:cubicBezTo>
                    <a:pt x="21" y="10"/>
                    <a:pt x="22" y="10"/>
                    <a:pt x="23" y="11"/>
                  </a:cubicBezTo>
                  <a:cubicBezTo>
                    <a:pt x="23" y="10"/>
                    <a:pt x="23" y="10"/>
                    <a:pt x="23" y="10"/>
                  </a:cubicBezTo>
                  <a:cubicBezTo>
                    <a:pt x="23" y="11"/>
                    <a:pt x="23" y="11"/>
                    <a:pt x="23" y="11"/>
                  </a:cubicBezTo>
                  <a:cubicBezTo>
                    <a:pt x="24" y="10"/>
                    <a:pt x="25" y="10"/>
                    <a:pt x="26" y="10"/>
                  </a:cubicBezTo>
                  <a:cubicBezTo>
                    <a:pt x="26" y="10"/>
                    <a:pt x="27" y="11"/>
                    <a:pt x="27" y="12"/>
                  </a:cubicBezTo>
                  <a:cubicBezTo>
                    <a:pt x="27" y="12"/>
                    <a:pt x="26" y="12"/>
                    <a:pt x="27" y="12"/>
                  </a:cubicBezTo>
                  <a:cubicBezTo>
                    <a:pt x="26" y="13"/>
                    <a:pt x="26" y="14"/>
                    <a:pt x="25" y="15"/>
                  </a:cubicBezTo>
                  <a:cubicBezTo>
                    <a:pt x="24" y="16"/>
                    <a:pt x="26" y="16"/>
                    <a:pt x="26" y="18"/>
                  </a:cubicBezTo>
                  <a:cubicBezTo>
                    <a:pt x="27" y="18"/>
                    <a:pt x="27" y="19"/>
                    <a:pt x="27" y="19"/>
                  </a:cubicBezTo>
                  <a:cubicBezTo>
                    <a:pt x="28" y="20"/>
                    <a:pt x="28" y="21"/>
                    <a:pt x="28" y="21"/>
                  </a:cubicBezTo>
                  <a:cubicBezTo>
                    <a:pt x="29" y="21"/>
                    <a:pt x="29" y="21"/>
                    <a:pt x="30" y="22"/>
                  </a:cubicBezTo>
                  <a:cubicBezTo>
                    <a:pt x="31" y="22"/>
                    <a:pt x="32" y="23"/>
                    <a:pt x="31" y="25"/>
                  </a:cubicBezTo>
                  <a:cubicBezTo>
                    <a:pt x="31" y="25"/>
                    <a:pt x="31" y="25"/>
                    <a:pt x="31" y="25"/>
                  </a:cubicBezTo>
                  <a:cubicBezTo>
                    <a:pt x="31" y="25"/>
                    <a:pt x="31" y="26"/>
                    <a:pt x="31" y="26"/>
                  </a:cubicBezTo>
                  <a:cubicBezTo>
                    <a:pt x="32" y="26"/>
                    <a:pt x="32" y="27"/>
                    <a:pt x="33" y="27"/>
                  </a:cubicBezTo>
                  <a:cubicBezTo>
                    <a:pt x="33" y="28"/>
                    <a:pt x="34" y="30"/>
                    <a:pt x="35" y="30"/>
                  </a:cubicBezTo>
                  <a:cubicBezTo>
                    <a:pt x="36" y="30"/>
                    <a:pt x="35" y="29"/>
                    <a:pt x="36" y="28"/>
                  </a:cubicBezTo>
                  <a:cubicBezTo>
                    <a:pt x="36" y="28"/>
                    <a:pt x="36" y="26"/>
                    <a:pt x="37" y="26"/>
                  </a:cubicBezTo>
                  <a:cubicBezTo>
                    <a:pt x="36" y="25"/>
                    <a:pt x="36" y="25"/>
                    <a:pt x="36" y="25"/>
                  </a:cubicBezTo>
                  <a:cubicBezTo>
                    <a:pt x="36" y="23"/>
                    <a:pt x="37" y="21"/>
                    <a:pt x="36" y="20"/>
                  </a:cubicBezTo>
                  <a:cubicBezTo>
                    <a:pt x="36" y="19"/>
                    <a:pt x="36" y="19"/>
                    <a:pt x="36" y="19"/>
                  </a:cubicBezTo>
                  <a:cubicBezTo>
                    <a:pt x="35" y="19"/>
                    <a:pt x="35" y="18"/>
                    <a:pt x="35" y="18"/>
                  </a:cubicBezTo>
                  <a:cubicBezTo>
                    <a:pt x="35" y="18"/>
                    <a:pt x="35" y="18"/>
                    <a:pt x="35" y="18"/>
                  </a:cubicBezTo>
                  <a:cubicBezTo>
                    <a:pt x="35" y="18"/>
                    <a:pt x="35" y="18"/>
                    <a:pt x="36" y="18"/>
                  </a:cubicBezTo>
                  <a:cubicBezTo>
                    <a:pt x="36" y="18"/>
                    <a:pt x="37" y="19"/>
                    <a:pt x="38" y="18"/>
                  </a:cubicBezTo>
                  <a:cubicBezTo>
                    <a:pt x="38" y="19"/>
                    <a:pt x="38" y="19"/>
                    <a:pt x="38" y="19"/>
                  </a:cubicBezTo>
                  <a:cubicBezTo>
                    <a:pt x="39" y="18"/>
                    <a:pt x="39" y="18"/>
                    <a:pt x="39" y="18"/>
                  </a:cubicBezTo>
                  <a:cubicBezTo>
                    <a:pt x="40" y="19"/>
                    <a:pt x="39" y="20"/>
                    <a:pt x="40" y="21"/>
                  </a:cubicBezTo>
                  <a:cubicBezTo>
                    <a:pt x="40" y="21"/>
                    <a:pt x="40" y="21"/>
                    <a:pt x="40" y="21"/>
                  </a:cubicBezTo>
                  <a:cubicBezTo>
                    <a:pt x="41" y="21"/>
                    <a:pt x="40" y="22"/>
                    <a:pt x="41" y="22"/>
                  </a:cubicBezTo>
                  <a:cubicBezTo>
                    <a:pt x="40" y="23"/>
                    <a:pt x="41" y="24"/>
                    <a:pt x="41" y="25"/>
                  </a:cubicBezTo>
                  <a:cubicBezTo>
                    <a:pt x="40" y="26"/>
                    <a:pt x="40" y="26"/>
                    <a:pt x="40" y="26"/>
                  </a:cubicBezTo>
                  <a:cubicBezTo>
                    <a:pt x="41" y="26"/>
                    <a:pt x="41" y="26"/>
                    <a:pt x="41" y="26"/>
                  </a:cubicBezTo>
                  <a:cubicBezTo>
                    <a:pt x="40" y="27"/>
                    <a:pt x="41" y="28"/>
                    <a:pt x="40" y="28"/>
                  </a:cubicBezTo>
                  <a:cubicBezTo>
                    <a:pt x="39" y="30"/>
                    <a:pt x="40" y="33"/>
                    <a:pt x="39" y="35"/>
                  </a:cubicBezTo>
                  <a:cubicBezTo>
                    <a:pt x="39" y="35"/>
                    <a:pt x="39" y="35"/>
                    <a:pt x="39" y="35"/>
                  </a:cubicBezTo>
                  <a:cubicBezTo>
                    <a:pt x="38" y="36"/>
                    <a:pt x="39" y="36"/>
                    <a:pt x="39" y="37"/>
                  </a:cubicBezTo>
                  <a:cubicBezTo>
                    <a:pt x="41" y="38"/>
                    <a:pt x="40" y="40"/>
                    <a:pt x="42" y="40"/>
                  </a:cubicBezTo>
                  <a:cubicBezTo>
                    <a:pt x="41" y="41"/>
                    <a:pt x="42" y="41"/>
                    <a:pt x="42" y="41"/>
                  </a:cubicBezTo>
                  <a:cubicBezTo>
                    <a:pt x="43" y="41"/>
                    <a:pt x="44" y="42"/>
                    <a:pt x="44" y="43"/>
                  </a:cubicBezTo>
                  <a:cubicBezTo>
                    <a:pt x="45" y="44"/>
                    <a:pt x="45" y="44"/>
                    <a:pt x="45" y="44"/>
                  </a:cubicBezTo>
                  <a:cubicBezTo>
                    <a:pt x="46" y="45"/>
                    <a:pt x="46" y="45"/>
                    <a:pt x="47" y="45"/>
                  </a:cubicBezTo>
                  <a:cubicBezTo>
                    <a:pt x="47" y="45"/>
                    <a:pt x="47" y="46"/>
                    <a:pt x="48" y="46"/>
                  </a:cubicBezTo>
                  <a:cubicBezTo>
                    <a:pt x="48" y="46"/>
                    <a:pt x="48" y="47"/>
                    <a:pt x="48" y="47"/>
                  </a:cubicBezTo>
                  <a:cubicBezTo>
                    <a:pt x="48" y="46"/>
                    <a:pt x="49" y="46"/>
                    <a:pt x="49" y="45"/>
                  </a:cubicBezTo>
                  <a:cubicBezTo>
                    <a:pt x="49" y="45"/>
                    <a:pt x="48" y="44"/>
                    <a:pt x="49" y="44"/>
                  </a:cubicBezTo>
                  <a:cubicBezTo>
                    <a:pt x="50" y="44"/>
                    <a:pt x="50" y="45"/>
                    <a:pt x="51" y="45"/>
                  </a:cubicBezTo>
                  <a:cubicBezTo>
                    <a:pt x="50" y="46"/>
                    <a:pt x="52" y="47"/>
                    <a:pt x="52" y="48"/>
                  </a:cubicBezTo>
                  <a:cubicBezTo>
                    <a:pt x="53" y="48"/>
                    <a:pt x="52" y="49"/>
                    <a:pt x="53" y="50"/>
                  </a:cubicBezTo>
                  <a:cubicBezTo>
                    <a:pt x="53" y="50"/>
                    <a:pt x="53" y="51"/>
                    <a:pt x="53" y="51"/>
                  </a:cubicBezTo>
                  <a:cubicBezTo>
                    <a:pt x="53" y="51"/>
                    <a:pt x="54" y="51"/>
                    <a:pt x="54" y="51"/>
                  </a:cubicBezTo>
                  <a:cubicBezTo>
                    <a:pt x="54" y="51"/>
                    <a:pt x="54" y="51"/>
                    <a:pt x="54" y="51"/>
                  </a:cubicBezTo>
                  <a:cubicBezTo>
                    <a:pt x="54" y="51"/>
                    <a:pt x="53" y="52"/>
                    <a:pt x="53" y="52"/>
                  </a:cubicBezTo>
                  <a:cubicBezTo>
                    <a:pt x="53" y="52"/>
                    <a:pt x="54" y="52"/>
                    <a:pt x="53" y="53"/>
                  </a:cubicBezTo>
                  <a:cubicBezTo>
                    <a:pt x="53" y="53"/>
                    <a:pt x="53" y="53"/>
                    <a:pt x="53" y="53"/>
                  </a:cubicBezTo>
                  <a:cubicBezTo>
                    <a:pt x="52" y="53"/>
                    <a:pt x="52" y="53"/>
                    <a:pt x="52" y="53"/>
                  </a:cubicBezTo>
                  <a:cubicBezTo>
                    <a:pt x="52" y="53"/>
                    <a:pt x="52" y="53"/>
                    <a:pt x="51" y="53"/>
                  </a:cubicBezTo>
                  <a:cubicBezTo>
                    <a:pt x="51" y="53"/>
                    <a:pt x="51" y="53"/>
                    <a:pt x="51" y="53"/>
                  </a:cubicBezTo>
                  <a:cubicBezTo>
                    <a:pt x="51" y="53"/>
                    <a:pt x="51" y="53"/>
                    <a:pt x="51" y="53"/>
                  </a:cubicBezTo>
                  <a:cubicBezTo>
                    <a:pt x="50" y="52"/>
                    <a:pt x="49" y="53"/>
                    <a:pt x="49" y="52"/>
                  </a:cubicBezTo>
                  <a:cubicBezTo>
                    <a:pt x="49" y="52"/>
                    <a:pt x="48" y="51"/>
                    <a:pt x="48" y="51"/>
                  </a:cubicBezTo>
                  <a:cubicBezTo>
                    <a:pt x="49" y="50"/>
                    <a:pt x="47" y="51"/>
                    <a:pt x="46" y="50"/>
                  </a:cubicBezTo>
                  <a:cubicBezTo>
                    <a:pt x="46" y="49"/>
                    <a:pt x="44" y="49"/>
                    <a:pt x="44" y="48"/>
                  </a:cubicBezTo>
                  <a:cubicBezTo>
                    <a:pt x="44" y="48"/>
                    <a:pt x="43" y="47"/>
                    <a:pt x="42" y="47"/>
                  </a:cubicBezTo>
                  <a:cubicBezTo>
                    <a:pt x="42" y="46"/>
                    <a:pt x="42" y="46"/>
                    <a:pt x="42" y="46"/>
                  </a:cubicBezTo>
                  <a:cubicBezTo>
                    <a:pt x="41" y="45"/>
                    <a:pt x="39" y="43"/>
                    <a:pt x="39" y="42"/>
                  </a:cubicBezTo>
                  <a:cubicBezTo>
                    <a:pt x="39" y="41"/>
                    <a:pt x="38" y="40"/>
                    <a:pt x="37" y="40"/>
                  </a:cubicBezTo>
                  <a:cubicBezTo>
                    <a:pt x="37" y="40"/>
                    <a:pt x="37" y="39"/>
                    <a:pt x="37" y="39"/>
                  </a:cubicBezTo>
                  <a:cubicBezTo>
                    <a:pt x="36" y="40"/>
                    <a:pt x="35" y="40"/>
                    <a:pt x="35" y="40"/>
                  </a:cubicBezTo>
                  <a:cubicBezTo>
                    <a:pt x="33" y="40"/>
                    <a:pt x="33" y="42"/>
                    <a:pt x="32" y="42"/>
                  </a:cubicBezTo>
                  <a:cubicBezTo>
                    <a:pt x="32" y="42"/>
                    <a:pt x="32" y="42"/>
                    <a:pt x="32" y="42"/>
                  </a:cubicBezTo>
                  <a:cubicBezTo>
                    <a:pt x="31" y="42"/>
                    <a:pt x="31" y="42"/>
                    <a:pt x="31" y="42"/>
                  </a:cubicBezTo>
                  <a:cubicBezTo>
                    <a:pt x="31" y="42"/>
                    <a:pt x="31" y="43"/>
                    <a:pt x="31" y="43"/>
                  </a:cubicBezTo>
                  <a:cubicBezTo>
                    <a:pt x="30" y="43"/>
                    <a:pt x="30" y="42"/>
                    <a:pt x="29" y="42"/>
                  </a:cubicBezTo>
                  <a:cubicBezTo>
                    <a:pt x="29" y="43"/>
                    <a:pt x="27" y="42"/>
                    <a:pt x="27" y="44"/>
                  </a:cubicBezTo>
                  <a:cubicBezTo>
                    <a:pt x="26" y="43"/>
                    <a:pt x="25" y="45"/>
                    <a:pt x="24" y="43"/>
                  </a:cubicBezTo>
                  <a:cubicBezTo>
                    <a:pt x="24" y="43"/>
                    <a:pt x="24" y="43"/>
                    <a:pt x="24" y="43"/>
                  </a:cubicBezTo>
                  <a:cubicBezTo>
                    <a:pt x="25" y="43"/>
                    <a:pt x="25" y="43"/>
                    <a:pt x="25" y="43"/>
                  </a:cubicBezTo>
                  <a:cubicBezTo>
                    <a:pt x="25" y="43"/>
                    <a:pt x="25" y="43"/>
                    <a:pt x="25" y="43"/>
                  </a:cubicBezTo>
                  <a:cubicBezTo>
                    <a:pt x="26" y="43"/>
                    <a:pt x="26" y="43"/>
                    <a:pt x="26" y="43"/>
                  </a:cubicBezTo>
                  <a:cubicBezTo>
                    <a:pt x="26" y="43"/>
                    <a:pt x="27" y="42"/>
                    <a:pt x="27" y="42"/>
                  </a:cubicBezTo>
                  <a:cubicBezTo>
                    <a:pt x="28" y="42"/>
                    <a:pt x="28" y="42"/>
                    <a:pt x="29" y="41"/>
                  </a:cubicBezTo>
                  <a:cubicBezTo>
                    <a:pt x="29" y="42"/>
                    <a:pt x="29" y="41"/>
                    <a:pt x="30" y="41"/>
                  </a:cubicBezTo>
                  <a:cubicBezTo>
                    <a:pt x="29" y="41"/>
                    <a:pt x="30" y="41"/>
                    <a:pt x="30" y="41"/>
                  </a:cubicBezTo>
                  <a:cubicBezTo>
                    <a:pt x="31" y="41"/>
                    <a:pt x="32" y="40"/>
                    <a:pt x="32" y="39"/>
                  </a:cubicBezTo>
                  <a:cubicBezTo>
                    <a:pt x="33" y="39"/>
                    <a:pt x="33" y="38"/>
                    <a:pt x="34" y="37"/>
                  </a:cubicBezTo>
                  <a:cubicBezTo>
                    <a:pt x="34" y="37"/>
                    <a:pt x="34" y="36"/>
                    <a:pt x="34" y="35"/>
                  </a:cubicBezTo>
                  <a:cubicBezTo>
                    <a:pt x="34" y="35"/>
                    <a:pt x="33" y="35"/>
                    <a:pt x="33" y="34"/>
                  </a:cubicBezTo>
                  <a:cubicBezTo>
                    <a:pt x="33" y="33"/>
                    <a:pt x="32" y="32"/>
                    <a:pt x="32" y="31"/>
                  </a:cubicBezTo>
                  <a:cubicBezTo>
                    <a:pt x="32" y="31"/>
                    <a:pt x="31" y="31"/>
                    <a:pt x="31" y="31"/>
                  </a:cubicBezTo>
                  <a:cubicBezTo>
                    <a:pt x="32" y="31"/>
                    <a:pt x="32" y="31"/>
                    <a:pt x="32" y="31"/>
                  </a:cubicBezTo>
                  <a:cubicBezTo>
                    <a:pt x="31" y="30"/>
                    <a:pt x="31" y="28"/>
                    <a:pt x="29" y="28"/>
                  </a:cubicBezTo>
                  <a:cubicBezTo>
                    <a:pt x="29" y="29"/>
                    <a:pt x="28" y="29"/>
                    <a:pt x="28" y="30"/>
                  </a:cubicBezTo>
                  <a:cubicBezTo>
                    <a:pt x="27" y="31"/>
                    <a:pt x="27" y="32"/>
                    <a:pt x="26" y="33"/>
                  </a:cubicBezTo>
                  <a:cubicBezTo>
                    <a:pt x="26" y="33"/>
                    <a:pt x="26" y="33"/>
                    <a:pt x="26" y="34"/>
                  </a:cubicBezTo>
                  <a:cubicBezTo>
                    <a:pt x="26" y="34"/>
                    <a:pt x="25" y="35"/>
                    <a:pt x="25" y="35"/>
                  </a:cubicBezTo>
                  <a:cubicBezTo>
                    <a:pt x="24" y="35"/>
                    <a:pt x="24" y="35"/>
                    <a:pt x="24" y="35"/>
                  </a:cubicBezTo>
                  <a:cubicBezTo>
                    <a:pt x="24" y="35"/>
                    <a:pt x="25" y="36"/>
                    <a:pt x="24" y="36"/>
                  </a:cubicBezTo>
                  <a:cubicBezTo>
                    <a:pt x="23" y="37"/>
                    <a:pt x="23" y="38"/>
                    <a:pt x="22" y="38"/>
                  </a:cubicBezTo>
                  <a:cubicBezTo>
                    <a:pt x="21" y="38"/>
                    <a:pt x="22" y="40"/>
                    <a:pt x="21" y="40"/>
                  </a:cubicBezTo>
                  <a:cubicBezTo>
                    <a:pt x="20" y="40"/>
                    <a:pt x="20" y="41"/>
                    <a:pt x="19" y="41"/>
                  </a:cubicBezTo>
                  <a:cubicBezTo>
                    <a:pt x="19" y="42"/>
                    <a:pt x="18" y="42"/>
                    <a:pt x="18" y="43"/>
                  </a:cubicBezTo>
                  <a:cubicBezTo>
                    <a:pt x="18" y="43"/>
                    <a:pt x="17" y="43"/>
                    <a:pt x="17" y="44"/>
                  </a:cubicBezTo>
                  <a:cubicBezTo>
                    <a:pt x="17" y="43"/>
                    <a:pt x="17" y="43"/>
                    <a:pt x="17" y="43"/>
                  </a:cubicBezTo>
                  <a:cubicBezTo>
                    <a:pt x="16" y="44"/>
                    <a:pt x="15" y="43"/>
                    <a:pt x="15" y="44"/>
                  </a:cubicBezTo>
                  <a:cubicBezTo>
                    <a:pt x="15" y="44"/>
                    <a:pt x="15" y="44"/>
                    <a:pt x="15" y="44"/>
                  </a:cubicBezTo>
                  <a:cubicBezTo>
                    <a:pt x="15" y="44"/>
                    <a:pt x="14" y="45"/>
                    <a:pt x="14" y="45"/>
                  </a:cubicBezTo>
                  <a:cubicBezTo>
                    <a:pt x="12" y="44"/>
                    <a:pt x="13" y="42"/>
                    <a:pt x="12" y="40"/>
                  </a:cubicBezTo>
                  <a:cubicBezTo>
                    <a:pt x="12" y="40"/>
                    <a:pt x="11" y="39"/>
                    <a:pt x="12" y="38"/>
                  </a:cubicBezTo>
                  <a:cubicBezTo>
                    <a:pt x="11" y="38"/>
                    <a:pt x="11" y="38"/>
                    <a:pt x="11" y="38"/>
                  </a:cubicBezTo>
                  <a:cubicBezTo>
                    <a:pt x="11" y="37"/>
                    <a:pt x="12" y="37"/>
                    <a:pt x="12" y="37"/>
                  </a:cubicBezTo>
                  <a:cubicBezTo>
                    <a:pt x="13" y="38"/>
                    <a:pt x="14" y="39"/>
                    <a:pt x="16" y="39"/>
                  </a:cubicBezTo>
                  <a:cubicBezTo>
                    <a:pt x="16" y="40"/>
                    <a:pt x="16" y="39"/>
                    <a:pt x="17" y="39"/>
                  </a:cubicBezTo>
                  <a:cubicBezTo>
                    <a:pt x="16" y="38"/>
                    <a:pt x="18" y="38"/>
                    <a:pt x="17" y="37"/>
                  </a:cubicBezTo>
                  <a:cubicBezTo>
                    <a:pt x="18" y="36"/>
                    <a:pt x="19" y="36"/>
                    <a:pt x="19" y="34"/>
                  </a:cubicBezTo>
                  <a:cubicBezTo>
                    <a:pt x="19" y="34"/>
                    <a:pt x="20" y="33"/>
                    <a:pt x="20" y="33"/>
                  </a:cubicBezTo>
                  <a:cubicBezTo>
                    <a:pt x="20" y="31"/>
                    <a:pt x="22" y="31"/>
                    <a:pt x="22" y="30"/>
                  </a:cubicBezTo>
                  <a:cubicBezTo>
                    <a:pt x="22" y="29"/>
                    <a:pt x="23" y="28"/>
                    <a:pt x="23" y="28"/>
                  </a:cubicBezTo>
                  <a:cubicBezTo>
                    <a:pt x="24" y="27"/>
                    <a:pt x="24" y="27"/>
                    <a:pt x="24" y="27"/>
                  </a:cubicBezTo>
                  <a:cubicBezTo>
                    <a:pt x="24" y="26"/>
                    <a:pt x="26" y="26"/>
                    <a:pt x="24" y="25"/>
                  </a:cubicBezTo>
                  <a:cubicBezTo>
                    <a:pt x="23" y="25"/>
                    <a:pt x="22" y="26"/>
                    <a:pt x="21" y="26"/>
                  </a:cubicBezTo>
                  <a:cubicBezTo>
                    <a:pt x="21" y="27"/>
                    <a:pt x="20" y="27"/>
                    <a:pt x="20" y="27"/>
                  </a:cubicBezTo>
                  <a:cubicBezTo>
                    <a:pt x="19" y="27"/>
                    <a:pt x="19" y="28"/>
                    <a:pt x="19" y="28"/>
                  </a:cubicBezTo>
                  <a:cubicBezTo>
                    <a:pt x="18" y="28"/>
                    <a:pt x="18" y="29"/>
                    <a:pt x="17" y="28"/>
                  </a:cubicBezTo>
                  <a:cubicBezTo>
                    <a:pt x="16" y="29"/>
                    <a:pt x="16" y="29"/>
                    <a:pt x="16" y="29"/>
                  </a:cubicBezTo>
                  <a:cubicBezTo>
                    <a:pt x="16" y="29"/>
                    <a:pt x="16" y="29"/>
                    <a:pt x="16" y="29"/>
                  </a:cubicBezTo>
                  <a:cubicBezTo>
                    <a:pt x="16" y="29"/>
                    <a:pt x="16" y="29"/>
                    <a:pt x="16" y="29"/>
                  </a:cubicBezTo>
                  <a:cubicBezTo>
                    <a:pt x="16" y="29"/>
                    <a:pt x="16" y="29"/>
                    <a:pt x="16" y="29"/>
                  </a:cubicBezTo>
                  <a:cubicBezTo>
                    <a:pt x="16" y="30"/>
                    <a:pt x="14" y="30"/>
                    <a:pt x="14" y="32"/>
                  </a:cubicBezTo>
                  <a:cubicBezTo>
                    <a:pt x="13" y="32"/>
                    <a:pt x="13" y="32"/>
                    <a:pt x="13" y="32"/>
                  </a:cubicBezTo>
                  <a:cubicBezTo>
                    <a:pt x="12" y="33"/>
                    <a:pt x="10" y="34"/>
                    <a:pt x="9" y="34"/>
                  </a:cubicBezTo>
                  <a:cubicBezTo>
                    <a:pt x="8" y="35"/>
                    <a:pt x="8" y="35"/>
                    <a:pt x="8" y="36"/>
                  </a:cubicBezTo>
                  <a:cubicBezTo>
                    <a:pt x="8" y="37"/>
                    <a:pt x="8" y="38"/>
                    <a:pt x="8" y="39"/>
                  </a:cubicBezTo>
                  <a:cubicBezTo>
                    <a:pt x="8" y="39"/>
                    <a:pt x="8" y="40"/>
                    <a:pt x="7" y="41"/>
                  </a:cubicBezTo>
                  <a:cubicBezTo>
                    <a:pt x="8" y="42"/>
                    <a:pt x="6" y="42"/>
                    <a:pt x="7" y="42"/>
                  </a:cubicBezTo>
                  <a:cubicBezTo>
                    <a:pt x="7" y="43"/>
                    <a:pt x="6" y="43"/>
                    <a:pt x="5" y="43"/>
                  </a:cubicBezTo>
                  <a:cubicBezTo>
                    <a:pt x="5" y="43"/>
                    <a:pt x="5" y="43"/>
                    <a:pt x="5" y="43"/>
                  </a:cubicBezTo>
                  <a:cubicBezTo>
                    <a:pt x="5" y="44"/>
                    <a:pt x="5" y="44"/>
                    <a:pt x="4" y="44"/>
                  </a:cubicBezTo>
                  <a:cubicBezTo>
                    <a:pt x="4" y="43"/>
                    <a:pt x="4" y="43"/>
                    <a:pt x="3" y="42"/>
                  </a:cubicBezTo>
                  <a:cubicBezTo>
                    <a:pt x="4" y="41"/>
                    <a:pt x="2" y="41"/>
                    <a:pt x="3" y="40"/>
                  </a:cubicBezTo>
                  <a:cubicBezTo>
                    <a:pt x="2" y="39"/>
                    <a:pt x="2" y="38"/>
                    <a:pt x="2" y="37"/>
                  </a:cubicBezTo>
                  <a:cubicBezTo>
                    <a:pt x="2" y="37"/>
                    <a:pt x="2" y="37"/>
                    <a:pt x="2" y="37"/>
                  </a:cubicBezTo>
                  <a:cubicBezTo>
                    <a:pt x="2" y="38"/>
                    <a:pt x="2" y="38"/>
                    <a:pt x="2" y="38"/>
                  </a:cubicBezTo>
                  <a:cubicBezTo>
                    <a:pt x="3" y="37"/>
                    <a:pt x="3" y="36"/>
                    <a:pt x="4" y="36"/>
                  </a:cubicBezTo>
                  <a:cubicBezTo>
                    <a:pt x="4" y="35"/>
                    <a:pt x="4" y="34"/>
                    <a:pt x="4" y="32"/>
                  </a:cubicBezTo>
                  <a:cubicBezTo>
                    <a:pt x="4" y="32"/>
                    <a:pt x="4" y="31"/>
                    <a:pt x="4" y="31"/>
                  </a:cubicBezTo>
                  <a:cubicBezTo>
                    <a:pt x="4" y="31"/>
                    <a:pt x="4" y="30"/>
                    <a:pt x="4" y="29"/>
                  </a:cubicBezTo>
                  <a:cubicBezTo>
                    <a:pt x="4" y="28"/>
                    <a:pt x="3" y="28"/>
                    <a:pt x="3" y="27"/>
                  </a:cubicBezTo>
                  <a:cubicBezTo>
                    <a:pt x="3" y="26"/>
                    <a:pt x="1" y="26"/>
                    <a:pt x="1" y="24"/>
                  </a:cubicBezTo>
                  <a:cubicBezTo>
                    <a:pt x="1" y="24"/>
                    <a:pt x="0" y="24"/>
                    <a:pt x="0" y="23"/>
                  </a:cubicBezTo>
                  <a:cubicBezTo>
                    <a:pt x="0" y="23"/>
                    <a:pt x="0" y="23"/>
                    <a:pt x="1" y="23"/>
                  </a:cubicBezTo>
                  <a:cubicBezTo>
                    <a:pt x="2" y="24"/>
                    <a:pt x="3" y="23"/>
                    <a:pt x="3" y="24"/>
                  </a:cubicBezTo>
                  <a:cubicBezTo>
                    <a:pt x="4" y="23"/>
                    <a:pt x="4" y="25"/>
                    <a:pt x="5" y="24"/>
                  </a:cubicBezTo>
                  <a:cubicBezTo>
                    <a:pt x="5" y="25"/>
                    <a:pt x="6" y="25"/>
                    <a:pt x="6" y="26"/>
                  </a:cubicBezTo>
                  <a:cubicBezTo>
                    <a:pt x="7" y="27"/>
                    <a:pt x="6" y="28"/>
                    <a:pt x="7" y="28"/>
                  </a:cubicBezTo>
                  <a:cubicBezTo>
                    <a:pt x="7" y="29"/>
                    <a:pt x="7" y="29"/>
                    <a:pt x="7" y="30"/>
                  </a:cubicBezTo>
                  <a:cubicBezTo>
                    <a:pt x="7" y="30"/>
                    <a:pt x="8" y="30"/>
                    <a:pt x="9" y="31"/>
                  </a:cubicBezTo>
                  <a:cubicBezTo>
                    <a:pt x="9" y="30"/>
                    <a:pt x="9" y="30"/>
                    <a:pt x="10" y="29"/>
                  </a:cubicBezTo>
                  <a:cubicBezTo>
                    <a:pt x="9" y="28"/>
                    <a:pt x="10" y="28"/>
                    <a:pt x="10" y="27"/>
                  </a:cubicBezTo>
                  <a:cubicBezTo>
                    <a:pt x="11" y="27"/>
                    <a:pt x="10" y="26"/>
                    <a:pt x="12" y="25"/>
                  </a:cubicBezTo>
                  <a:cubicBezTo>
                    <a:pt x="11" y="24"/>
                    <a:pt x="13" y="25"/>
                    <a:pt x="12" y="23"/>
                  </a:cubicBezTo>
                  <a:cubicBezTo>
                    <a:pt x="13" y="23"/>
                    <a:pt x="13" y="23"/>
                    <a:pt x="13" y="23"/>
                  </a:cubicBezTo>
                  <a:cubicBezTo>
                    <a:pt x="13" y="23"/>
                    <a:pt x="13" y="23"/>
                    <a:pt x="13" y="23"/>
                  </a:cubicBezTo>
                  <a:cubicBezTo>
                    <a:pt x="13" y="22"/>
                    <a:pt x="13" y="22"/>
                    <a:pt x="13" y="22"/>
                  </a:cubicBezTo>
                  <a:cubicBezTo>
                    <a:pt x="13" y="23"/>
                    <a:pt x="13" y="23"/>
                    <a:pt x="14" y="23"/>
                  </a:cubicBezTo>
                  <a:cubicBezTo>
                    <a:pt x="14" y="22"/>
                    <a:pt x="14" y="21"/>
                    <a:pt x="14" y="21"/>
                  </a:cubicBezTo>
                  <a:cubicBezTo>
                    <a:pt x="14" y="21"/>
                    <a:pt x="14" y="21"/>
                    <a:pt x="14" y="21"/>
                  </a:cubicBezTo>
                  <a:cubicBezTo>
                    <a:pt x="14" y="21"/>
                    <a:pt x="14" y="21"/>
                    <a:pt x="14" y="21"/>
                  </a:cubicBezTo>
                  <a:cubicBezTo>
                    <a:pt x="14" y="20"/>
                    <a:pt x="16" y="20"/>
                    <a:pt x="15" y="19"/>
                  </a:cubicBezTo>
                  <a:cubicBezTo>
                    <a:pt x="16" y="18"/>
                    <a:pt x="16" y="18"/>
                    <a:pt x="16" y="18"/>
                  </a:cubicBezTo>
                  <a:cubicBezTo>
                    <a:pt x="16" y="19"/>
                    <a:pt x="16" y="19"/>
                    <a:pt x="16" y="19"/>
                  </a:cubicBezTo>
                  <a:cubicBezTo>
                    <a:pt x="17" y="19"/>
                    <a:pt x="16" y="18"/>
                    <a:pt x="16" y="18"/>
                  </a:cubicBezTo>
                  <a:cubicBezTo>
                    <a:pt x="16" y="18"/>
                    <a:pt x="16" y="17"/>
                    <a:pt x="16" y="17"/>
                  </a:cubicBezTo>
                  <a:cubicBezTo>
                    <a:pt x="15" y="18"/>
                    <a:pt x="15" y="18"/>
                    <a:pt x="15" y="18"/>
                  </a:cubicBezTo>
                  <a:cubicBezTo>
                    <a:pt x="15" y="17"/>
                    <a:pt x="15" y="17"/>
                    <a:pt x="15" y="17"/>
                  </a:cubicBezTo>
                  <a:cubicBezTo>
                    <a:pt x="14" y="18"/>
                    <a:pt x="13" y="19"/>
                    <a:pt x="12" y="19"/>
                  </a:cubicBezTo>
                  <a:cubicBezTo>
                    <a:pt x="12" y="19"/>
                    <a:pt x="12" y="19"/>
                    <a:pt x="12" y="19"/>
                  </a:cubicBezTo>
                  <a:cubicBezTo>
                    <a:pt x="12" y="20"/>
                    <a:pt x="10" y="19"/>
                    <a:pt x="10" y="20"/>
                  </a:cubicBezTo>
                  <a:cubicBezTo>
                    <a:pt x="10" y="20"/>
                    <a:pt x="10" y="20"/>
                    <a:pt x="10" y="20"/>
                  </a:cubicBezTo>
                  <a:cubicBezTo>
                    <a:pt x="9" y="21"/>
                    <a:pt x="9" y="21"/>
                    <a:pt x="9" y="21"/>
                  </a:cubicBezTo>
                  <a:cubicBezTo>
                    <a:pt x="9" y="20"/>
                    <a:pt x="9" y="20"/>
                    <a:pt x="9" y="20"/>
                  </a:cubicBezTo>
                  <a:cubicBezTo>
                    <a:pt x="9" y="21"/>
                    <a:pt x="8" y="20"/>
                    <a:pt x="7" y="21"/>
                  </a:cubicBezTo>
                  <a:cubicBezTo>
                    <a:pt x="7" y="21"/>
                    <a:pt x="6" y="21"/>
                    <a:pt x="6" y="20"/>
                  </a:cubicBezTo>
                  <a:cubicBezTo>
                    <a:pt x="6" y="21"/>
                    <a:pt x="6" y="21"/>
                    <a:pt x="6" y="21"/>
                  </a:cubicBezTo>
                  <a:cubicBezTo>
                    <a:pt x="5" y="20"/>
                    <a:pt x="4" y="21"/>
                    <a:pt x="4" y="20"/>
                  </a:cubicBezTo>
                  <a:cubicBezTo>
                    <a:pt x="4" y="20"/>
                    <a:pt x="4" y="20"/>
                    <a:pt x="4" y="20"/>
                  </a:cubicBezTo>
                  <a:cubicBezTo>
                    <a:pt x="3" y="20"/>
                    <a:pt x="4" y="20"/>
                    <a:pt x="3" y="19"/>
                  </a:cubicBezTo>
                  <a:cubicBezTo>
                    <a:pt x="4" y="19"/>
                    <a:pt x="5" y="18"/>
                    <a:pt x="6" y="19"/>
                  </a:cubicBezTo>
                  <a:cubicBezTo>
                    <a:pt x="6" y="18"/>
                    <a:pt x="6" y="18"/>
                    <a:pt x="6" y="18"/>
                  </a:cubicBezTo>
                  <a:cubicBezTo>
                    <a:pt x="7" y="19"/>
                    <a:pt x="7" y="18"/>
                    <a:pt x="8" y="18"/>
                  </a:cubicBezTo>
                  <a:cubicBezTo>
                    <a:pt x="9" y="17"/>
                    <a:pt x="10" y="17"/>
                    <a:pt x="11" y="16"/>
                  </a:cubicBezTo>
                  <a:cubicBezTo>
                    <a:pt x="13" y="16"/>
                    <a:pt x="13" y="14"/>
                    <a:pt x="15" y="14"/>
                  </a:cubicBezTo>
                  <a:cubicBezTo>
                    <a:pt x="15" y="14"/>
                    <a:pt x="15" y="14"/>
                    <a:pt x="15" y="14"/>
                  </a:cubicBezTo>
                  <a:cubicBezTo>
                    <a:pt x="15" y="14"/>
                    <a:pt x="16" y="14"/>
                    <a:pt x="17" y="13"/>
                  </a:cubicBezTo>
                  <a:cubicBezTo>
                    <a:pt x="18" y="14"/>
                    <a:pt x="18" y="12"/>
                    <a:pt x="19" y="12"/>
                  </a:cubicBezTo>
                  <a:cubicBezTo>
                    <a:pt x="19" y="11"/>
                    <a:pt x="18" y="10"/>
                    <a:pt x="18" y="9"/>
                  </a:cubicBezTo>
                  <a:cubicBezTo>
                    <a:pt x="17" y="9"/>
                    <a:pt x="17" y="9"/>
                    <a:pt x="17" y="9"/>
                  </a:cubicBezTo>
                  <a:cubicBezTo>
                    <a:pt x="17" y="8"/>
                    <a:pt x="17" y="8"/>
                    <a:pt x="16" y="7"/>
                  </a:cubicBezTo>
                  <a:cubicBezTo>
                    <a:pt x="16" y="8"/>
                    <a:pt x="16" y="8"/>
                    <a:pt x="16" y="8"/>
                  </a:cubicBezTo>
                  <a:cubicBezTo>
                    <a:pt x="16" y="7"/>
                    <a:pt x="15" y="7"/>
                    <a:pt x="14" y="6"/>
                  </a:cubicBezTo>
                  <a:cubicBezTo>
                    <a:pt x="14" y="5"/>
                    <a:pt x="13" y="5"/>
                    <a:pt x="13" y="4"/>
                  </a:cubicBezTo>
                  <a:cubicBezTo>
                    <a:pt x="12" y="3"/>
                    <a:pt x="10" y="5"/>
                    <a:pt x="10" y="3"/>
                  </a:cubicBezTo>
                  <a:cubicBezTo>
                    <a:pt x="10" y="2"/>
                    <a:pt x="9" y="2"/>
                    <a:pt x="10" y="1"/>
                  </a:cubicBezTo>
                  <a:cubicBezTo>
                    <a:pt x="10" y="1"/>
                    <a:pt x="10" y="0"/>
                    <a:pt x="11" y="0"/>
                  </a:cubicBezTo>
                  <a:cubicBezTo>
                    <a:pt x="11" y="0"/>
                    <a:pt x="12" y="0"/>
                    <a:pt x="12" y="0"/>
                  </a:cubicBezTo>
                  <a:close/>
                  <a:moveTo>
                    <a:pt x="31" y="4"/>
                  </a:moveTo>
                  <a:cubicBezTo>
                    <a:pt x="31" y="4"/>
                    <a:pt x="31" y="4"/>
                    <a:pt x="31" y="4"/>
                  </a:cubicBezTo>
                  <a:cubicBezTo>
                    <a:pt x="31" y="5"/>
                    <a:pt x="32" y="4"/>
                    <a:pt x="33" y="6"/>
                  </a:cubicBezTo>
                  <a:cubicBezTo>
                    <a:pt x="33" y="6"/>
                    <a:pt x="32" y="6"/>
                    <a:pt x="32" y="7"/>
                  </a:cubicBezTo>
                  <a:cubicBezTo>
                    <a:pt x="33" y="7"/>
                    <a:pt x="33" y="7"/>
                    <a:pt x="33" y="7"/>
                  </a:cubicBezTo>
                  <a:cubicBezTo>
                    <a:pt x="33" y="8"/>
                    <a:pt x="33" y="8"/>
                    <a:pt x="33" y="8"/>
                  </a:cubicBezTo>
                  <a:cubicBezTo>
                    <a:pt x="33" y="8"/>
                    <a:pt x="33" y="8"/>
                    <a:pt x="33" y="8"/>
                  </a:cubicBezTo>
                  <a:cubicBezTo>
                    <a:pt x="32" y="8"/>
                    <a:pt x="33" y="10"/>
                    <a:pt x="32" y="9"/>
                  </a:cubicBezTo>
                  <a:cubicBezTo>
                    <a:pt x="31" y="9"/>
                    <a:pt x="30" y="9"/>
                    <a:pt x="30" y="9"/>
                  </a:cubicBezTo>
                  <a:cubicBezTo>
                    <a:pt x="29" y="9"/>
                    <a:pt x="29" y="9"/>
                    <a:pt x="29" y="9"/>
                  </a:cubicBezTo>
                  <a:cubicBezTo>
                    <a:pt x="28" y="8"/>
                    <a:pt x="29" y="7"/>
                    <a:pt x="28" y="6"/>
                  </a:cubicBezTo>
                  <a:cubicBezTo>
                    <a:pt x="28" y="5"/>
                    <a:pt x="27" y="5"/>
                    <a:pt x="27" y="4"/>
                  </a:cubicBezTo>
                  <a:cubicBezTo>
                    <a:pt x="26" y="4"/>
                    <a:pt x="25" y="4"/>
                    <a:pt x="25" y="4"/>
                  </a:cubicBezTo>
                  <a:cubicBezTo>
                    <a:pt x="26" y="4"/>
                    <a:pt x="26" y="3"/>
                    <a:pt x="27" y="3"/>
                  </a:cubicBezTo>
                  <a:cubicBezTo>
                    <a:pt x="28" y="4"/>
                    <a:pt x="27" y="3"/>
                    <a:pt x="28" y="3"/>
                  </a:cubicBezTo>
                  <a:cubicBezTo>
                    <a:pt x="28" y="4"/>
                    <a:pt x="28" y="4"/>
                    <a:pt x="28" y="4"/>
                  </a:cubicBezTo>
                  <a:cubicBezTo>
                    <a:pt x="28" y="3"/>
                    <a:pt x="28" y="3"/>
                    <a:pt x="28" y="3"/>
                  </a:cubicBezTo>
                  <a:cubicBezTo>
                    <a:pt x="28" y="4"/>
                    <a:pt x="29" y="4"/>
                    <a:pt x="29" y="4"/>
                  </a:cubicBezTo>
                  <a:cubicBezTo>
                    <a:pt x="30" y="3"/>
                    <a:pt x="30" y="3"/>
                    <a:pt x="30" y="3"/>
                  </a:cubicBezTo>
                  <a:cubicBezTo>
                    <a:pt x="30" y="3"/>
                    <a:pt x="30" y="4"/>
                    <a:pt x="31" y="4"/>
                  </a:cubicBezTo>
                  <a:close/>
                  <a:moveTo>
                    <a:pt x="25" y="19"/>
                  </a:moveTo>
                  <a:cubicBezTo>
                    <a:pt x="25" y="19"/>
                    <a:pt x="25" y="19"/>
                    <a:pt x="25" y="19"/>
                  </a:cubicBezTo>
                  <a:cubicBezTo>
                    <a:pt x="25" y="20"/>
                    <a:pt x="26" y="20"/>
                    <a:pt x="26" y="21"/>
                  </a:cubicBezTo>
                  <a:cubicBezTo>
                    <a:pt x="25" y="21"/>
                    <a:pt x="24" y="22"/>
                    <a:pt x="24" y="22"/>
                  </a:cubicBezTo>
                  <a:cubicBezTo>
                    <a:pt x="23" y="22"/>
                    <a:pt x="23" y="23"/>
                    <a:pt x="21" y="23"/>
                  </a:cubicBezTo>
                  <a:cubicBezTo>
                    <a:pt x="21" y="24"/>
                    <a:pt x="19" y="24"/>
                    <a:pt x="18" y="25"/>
                  </a:cubicBezTo>
                  <a:cubicBezTo>
                    <a:pt x="18" y="25"/>
                    <a:pt x="17" y="25"/>
                    <a:pt x="18" y="24"/>
                  </a:cubicBezTo>
                  <a:cubicBezTo>
                    <a:pt x="18" y="24"/>
                    <a:pt x="18" y="24"/>
                    <a:pt x="18" y="23"/>
                  </a:cubicBezTo>
                  <a:cubicBezTo>
                    <a:pt x="19" y="22"/>
                    <a:pt x="20" y="21"/>
                    <a:pt x="21" y="20"/>
                  </a:cubicBezTo>
                  <a:cubicBezTo>
                    <a:pt x="21" y="19"/>
                    <a:pt x="23" y="18"/>
                    <a:pt x="23" y="17"/>
                  </a:cubicBezTo>
                  <a:cubicBezTo>
                    <a:pt x="24" y="17"/>
                    <a:pt x="24" y="19"/>
                    <a:pt x="25" y="19"/>
                  </a:cubicBezTo>
                  <a:close/>
                  <a:moveTo>
                    <a:pt x="12" y="24"/>
                  </a:moveTo>
                  <a:cubicBezTo>
                    <a:pt x="12" y="24"/>
                    <a:pt x="12" y="24"/>
                    <a:pt x="12" y="24"/>
                  </a:cubicBezTo>
                  <a:cubicBezTo>
                    <a:pt x="12" y="23"/>
                    <a:pt x="12" y="23"/>
                    <a:pt x="12" y="23"/>
                  </a:cubicBezTo>
                  <a:cubicBezTo>
                    <a:pt x="12" y="23"/>
                    <a:pt x="12" y="24"/>
                    <a:pt x="12"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3"/>
            <p:cNvSpPr>
              <a:spLocks noEditPoints="1"/>
            </p:cNvSpPr>
            <p:nvPr/>
          </p:nvSpPr>
          <p:spPr bwMode="auto">
            <a:xfrm>
              <a:off x="4541" y="4120"/>
              <a:ext cx="145" cy="158"/>
            </a:xfrm>
            <a:custGeom>
              <a:avLst/>
              <a:gdLst>
                <a:gd name="T0" fmla="*/ 35 w 56"/>
                <a:gd name="T1" fmla="*/ 2 h 59"/>
                <a:gd name="T2" fmla="*/ 37 w 56"/>
                <a:gd name="T3" fmla="*/ 6 h 59"/>
                <a:gd name="T4" fmla="*/ 35 w 56"/>
                <a:gd name="T5" fmla="*/ 10 h 59"/>
                <a:gd name="T6" fmla="*/ 28 w 56"/>
                <a:gd name="T7" fmla="*/ 12 h 59"/>
                <a:gd name="T8" fmla="*/ 25 w 56"/>
                <a:gd name="T9" fmla="*/ 8 h 59"/>
                <a:gd name="T10" fmla="*/ 19 w 56"/>
                <a:gd name="T11" fmla="*/ 3 h 59"/>
                <a:gd name="T12" fmla="*/ 20 w 56"/>
                <a:gd name="T13" fmla="*/ 0 h 59"/>
                <a:gd name="T14" fmla="*/ 27 w 56"/>
                <a:gd name="T15" fmla="*/ 1 h 59"/>
                <a:gd name="T16" fmla="*/ 43 w 56"/>
                <a:gd name="T17" fmla="*/ 18 h 59"/>
                <a:gd name="T18" fmla="*/ 48 w 56"/>
                <a:gd name="T19" fmla="*/ 21 h 59"/>
                <a:gd name="T20" fmla="*/ 47 w 56"/>
                <a:gd name="T21" fmla="*/ 25 h 59"/>
                <a:gd name="T22" fmla="*/ 43 w 56"/>
                <a:gd name="T23" fmla="*/ 26 h 59"/>
                <a:gd name="T24" fmla="*/ 39 w 56"/>
                <a:gd name="T25" fmla="*/ 25 h 59"/>
                <a:gd name="T26" fmla="*/ 34 w 56"/>
                <a:gd name="T27" fmla="*/ 26 h 59"/>
                <a:gd name="T28" fmla="*/ 28 w 56"/>
                <a:gd name="T29" fmla="*/ 27 h 59"/>
                <a:gd name="T30" fmla="*/ 23 w 56"/>
                <a:gd name="T31" fmla="*/ 28 h 59"/>
                <a:gd name="T32" fmla="*/ 15 w 56"/>
                <a:gd name="T33" fmla="*/ 27 h 59"/>
                <a:gd name="T34" fmla="*/ 8 w 56"/>
                <a:gd name="T35" fmla="*/ 23 h 59"/>
                <a:gd name="T36" fmla="*/ 20 w 56"/>
                <a:gd name="T37" fmla="*/ 21 h 59"/>
                <a:gd name="T38" fmla="*/ 29 w 56"/>
                <a:gd name="T39" fmla="*/ 20 h 59"/>
                <a:gd name="T40" fmla="*/ 32 w 56"/>
                <a:gd name="T41" fmla="*/ 20 h 59"/>
                <a:gd name="T42" fmla="*/ 39 w 56"/>
                <a:gd name="T43" fmla="*/ 19 h 59"/>
                <a:gd name="T44" fmla="*/ 42 w 56"/>
                <a:gd name="T45" fmla="*/ 18 h 59"/>
                <a:gd name="T46" fmla="*/ 44 w 56"/>
                <a:gd name="T47" fmla="*/ 33 h 59"/>
                <a:gd name="T48" fmla="*/ 39 w 56"/>
                <a:gd name="T49" fmla="*/ 39 h 59"/>
                <a:gd name="T50" fmla="*/ 34 w 56"/>
                <a:gd name="T51" fmla="*/ 43 h 59"/>
                <a:gd name="T52" fmla="*/ 34 w 56"/>
                <a:gd name="T53" fmla="*/ 44 h 59"/>
                <a:gd name="T54" fmla="*/ 30 w 56"/>
                <a:gd name="T55" fmla="*/ 44 h 59"/>
                <a:gd name="T56" fmla="*/ 35 w 56"/>
                <a:gd name="T57" fmla="*/ 36 h 59"/>
                <a:gd name="T58" fmla="*/ 38 w 56"/>
                <a:gd name="T59" fmla="*/ 30 h 59"/>
                <a:gd name="T60" fmla="*/ 23 w 56"/>
                <a:gd name="T61" fmla="*/ 36 h 59"/>
                <a:gd name="T62" fmla="*/ 28 w 56"/>
                <a:gd name="T63" fmla="*/ 35 h 59"/>
                <a:gd name="T64" fmla="*/ 25 w 56"/>
                <a:gd name="T65" fmla="*/ 40 h 59"/>
                <a:gd name="T66" fmla="*/ 22 w 56"/>
                <a:gd name="T67" fmla="*/ 45 h 59"/>
                <a:gd name="T68" fmla="*/ 21 w 56"/>
                <a:gd name="T69" fmla="*/ 45 h 59"/>
                <a:gd name="T70" fmla="*/ 17 w 56"/>
                <a:gd name="T71" fmla="*/ 43 h 59"/>
                <a:gd name="T72" fmla="*/ 14 w 56"/>
                <a:gd name="T73" fmla="*/ 42 h 59"/>
                <a:gd name="T74" fmla="*/ 19 w 56"/>
                <a:gd name="T75" fmla="*/ 35 h 59"/>
                <a:gd name="T76" fmla="*/ 24 w 56"/>
                <a:gd name="T77" fmla="*/ 31 h 59"/>
                <a:gd name="T78" fmla="*/ 34 w 56"/>
                <a:gd name="T79" fmla="*/ 42 h 59"/>
                <a:gd name="T80" fmla="*/ 54 w 56"/>
                <a:gd name="T81" fmla="*/ 48 h 59"/>
                <a:gd name="T82" fmla="*/ 56 w 56"/>
                <a:gd name="T83" fmla="*/ 50 h 59"/>
                <a:gd name="T84" fmla="*/ 55 w 56"/>
                <a:gd name="T85" fmla="*/ 52 h 59"/>
                <a:gd name="T86" fmla="*/ 51 w 56"/>
                <a:gd name="T87" fmla="*/ 52 h 59"/>
                <a:gd name="T88" fmla="*/ 48 w 56"/>
                <a:gd name="T89" fmla="*/ 52 h 59"/>
                <a:gd name="T90" fmla="*/ 45 w 56"/>
                <a:gd name="T91" fmla="*/ 53 h 59"/>
                <a:gd name="T92" fmla="*/ 35 w 56"/>
                <a:gd name="T93" fmla="*/ 53 h 59"/>
                <a:gd name="T94" fmla="*/ 26 w 56"/>
                <a:gd name="T95" fmla="*/ 54 h 59"/>
                <a:gd name="T96" fmla="*/ 24 w 56"/>
                <a:gd name="T97" fmla="*/ 55 h 59"/>
                <a:gd name="T98" fmla="*/ 17 w 56"/>
                <a:gd name="T99" fmla="*/ 56 h 59"/>
                <a:gd name="T100" fmla="*/ 11 w 56"/>
                <a:gd name="T101" fmla="*/ 58 h 59"/>
                <a:gd name="T102" fmla="*/ 6 w 56"/>
                <a:gd name="T103" fmla="*/ 57 h 59"/>
                <a:gd name="T104" fmla="*/ 1 w 56"/>
                <a:gd name="T105" fmla="*/ 55 h 59"/>
                <a:gd name="T106" fmla="*/ 4 w 56"/>
                <a:gd name="T107" fmla="*/ 52 h 59"/>
                <a:gd name="T108" fmla="*/ 10 w 56"/>
                <a:gd name="T109" fmla="*/ 52 h 59"/>
                <a:gd name="T110" fmla="*/ 16 w 56"/>
                <a:gd name="T111" fmla="*/ 50 h 59"/>
                <a:gd name="T112" fmla="*/ 23 w 56"/>
                <a:gd name="T113" fmla="*/ 49 h 59"/>
                <a:gd name="T114" fmla="*/ 30 w 56"/>
                <a:gd name="T115" fmla="*/ 48 h 59"/>
                <a:gd name="T116" fmla="*/ 39 w 56"/>
                <a:gd name="T117" fmla="*/ 47 h 59"/>
                <a:gd name="T118" fmla="*/ 47 w 56"/>
                <a:gd name="T119" fmla="*/ 46 h 59"/>
                <a:gd name="T120" fmla="*/ 11 w 56"/>
                <a:gd name="T121"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6" h="59">
                  <a:moveTo>
                    <a:pt x="29" y="1"/>
                  </a:moveTo>
                  <a:cubicBezTo>
                    <a:pt x="30" y="0"/>
                    <a:pt x="32" y="0"/>
                    <a:pt x="32" y="1"/>
                  </a:cubicBezTo>
                  <a:cubicBezTo>
                    <a:pt x="33" y="1"/>
                    <a:pt x="33" y="0"/>
                    <a:pt x="33" y="1"/>
                  </a:cubicBezTo>
                  <a:cubicBezTo>
                    <a:pt x="34" y="1"/>
                    <a:pt x="34" y="2"/>
                    <a:pt x="35" y="2"/>
                  </a:cubicBezTo>
                  <a:cubicBezTo>
                    <a:pt x="35" y="3"/>
                    <a:pt x="35" y="3"/>
                    <a:pt x="36" y="4"/>
                  </a:cubicBezTo>
                  <a:cubicBezTo>
                    <a:pt x="36" y="5"/>
                    <a:pt x="36" y="5"/>
                    <a:pt x="36" y="5"/>
                  </a:cubicBezTo>
                  <a:cubicBezTo>
                    <a:pt x="36" y="5"/>
                    <a:pt x="37" y="6"/>
                    <a:pt x="37" y="7"/>
                  </a:cubicBezTo>
                  <a:cubicBezTo>
                    <a:pt x="37" y="6"/>
                    <a:pt x="37" y="6"/>
                    <a:pt x="37" y="6"/>
                  </a:cubicBezTo>
                  <a:cubicBezTo>
                    <a:pt x="37" y="7"/>
                    <a:pt x="37" y="7"/>
                    <a:pt x="37" y="7"/>
                  </a:cubicBezTo>
                  <a:cubicBezTo>
                    <a:pt x="36" y="7"/>
                    <a:pt x="38" y="8"/>
                    <a:pt x="36" y="8"/>
                  </a:cubicBezTo>
                  <a:cubicBezTo>
                    <a:pt x="36" y="7"/>
                    <a:pt x="36" y="7"/>
                    <a:pt x="36" y="7"/>
                  </a:cubicBezTo>
                  <a:cubicBezTo>
                    <a:pt x="35" y="8"/>
                    <a:pt x="36" y="10"/>
                    <a:pt x="35" y="10"/>
                  </a:cubicBezTo>
                  <a:cubicBezTo>
                    <a:pt x="34" y="11"/>
                    <a:pt x="33" y="11"/>
                    <a:pt x="32" y="11"/>
                  </a:cubicBezTo>
                  <a:cubicBezTo>
                    <a:pt x="31" y="12"/>
                    <a:pt x="31" y="13"/>
                    <a:pt x="30" y="13"/>
                  </a:cubicBezTo>
                  <a:cubicBezTo>
                    <a:pt x="29" y="13"/>
                    <a:pt x="29" y="14"/>
                    <a:pt x="28" y="13"/>
                  </a:cubicBezTo>
                  <a:cubicBezTo>
                    <a:pt x="27" y="13"/>
                    <a:pt x="28" y="12"/>
                    <a:pt x="28" y="12"/>
                  </a:cubicBezTo>
                  <a:cubicBezTo>
                    <a:pt x="28" y="11"/>
                    <a:pt x="30" y="10"/>
                    <a:pt x="28" y="9"/>
                  </a:cubicBezTo>
                  <a:cubicBezTo>
                    <a:pt x="28" y="9"/>
                    <a:pt x="28" y="7"/>
                    <a:pt x="27" y="8"/>
                  </a:cubicBezTo>
                  <a:cubicBezTo>
                    <a:pt x="27" y="8"/>
                    <a:pt x="26" y="8"/>
                    <a:pt x="25" y="8"/>
                  </a:cubicBezTo>
                  <a:cubicBezTo>
                    <a:pt x="25" y="8"/>
                    <a:pt x="25" y="8"/>
                    <a:pt x="25" y="8"/>
                  </a:cubicBezTo>
                  <a:cubicBezTo>
                    <a:pt x="24" y="8"/>
                    <a:pt x="24" y="7"/>
                    <a:pt x="23" y="7"/>
                  </a:cubicBezTo>
                  <a:cubicBezTo>
                    <a:pt x="22" y="7"/>
                    <a:pt x="22" y="7"/>
                    <a:pt x="21" y="7"/>
                  </a:cubicBezTo>
                  <a:cubicBezTo>
                    <a:pt x="21" y="6"/>
                    <a:pt x="20" y="6"/>
                    <a:pt x="20" y="6"/>
                  </a:cubicBezTo>
                  <a:cubicBezTo>
                    <a:pt x="19" y="5"/>
                    <a:pt x="20" y="4"/>
                    <a:pt x="19" y="3"/>
                  </a:cubicBezTo>
                  <a:cubicBezTo>
                    <a:pt x="19" y="3"/>
                    <a:pt x="19" y="3"/>
                    <a:pt x="18" y="3"/>
                  </a:cubicBezTo>
                  <a:cubicBezTo>
                    <a:pt x="19" y="2"/>
                    <a:pt x="19" y="2"/>
                    <a:pt x="19" y="2"/>
                  </a:cubicBezTo>
                  <a:cubicBezTo>
                    <a:pt x="18" y="2"/>
                    <a:pt x="18" y="2"/>
                    <a:pt x="18" y="2"/>
                  </a:cubicBezTo>
                  <a:cubicBezTo>
                    <a:pt x="19" y="1"/>
                    <a:pt x="20" y="1"/>
                    <a:pt x="20" y="0"/>
                  </a:cubicBezTo>
                  <a:cubicBezTo>
                    <a:pt x="21" y="0"/>
                    <a:pt x="21" y="1"/>
                    <a:pt x="22" y="0"/>
                  </a:cubicBezTo>
                  <a:cubicBezTo>
                    <a:pt x="23" y="0"/>
                    <a:pt x="24" y="0"/>
                    <a:pt x="25" y="1"/>
                  </a:cubicBezTo>
                  <a:cubicBezTo>
                    <a:pt x="25" y="1"/>
                    <a:pt x="25" y="0"/>
                    <a:pt x="25" y="0"/>
                  </a:cubicBezTo>
                  <a:cubicBezTo>
                    <a:pt x="26" y="1"/>
                    <a:pt x="26" y="1"/>
                    <a:pt x="27" y="1"/>
                  </a:cubicBezTo>
                  <a:cubicBezTo>
                    <a:pt x="28" y="1"/>
                    <a:pt x="28" y="1"/>
                    <a:pt x="29" y="0"/>
                  </a:cubicBezTo>
                  <a:lnTo>
                    <a:pt x="29" y="1"/>
                  </a:lnTo>
                  <a:close/>
                  <a:moveTo>
                    <a:pt x="43" y="18"/>
                  </a:moveTo>
                  <a:cubicBezTo>
                    <a:pt x="43" y="18"/>
                    <a:pt x="43" y="18"/>
                    <a:pt x="43" y="18"/>
                  </a:cubicBezTo>
                  <a:cubicBezTo>
                    <a:pt x="44" y="19"/>
                    <a:pt x="44" y="18"/>
                    <a:pt x="45" y="18"/>
                  </a:cubicBezTo>
                  <a:cubicBezTo>
                    <a:pt x="45" y="18"/>
                    <a:pt x="46" y="19"/>
                    <a:pt x="46" y="18"/>
                  </a:cubicBezTo>
                  <a:cubicBezTo>
                    <a:pt x="47" y="19"/>
                    <a:pt x="45" y="20"/>
                    <a:pt x="46" y="20"/>
                  </a:cubicBezTo>
                  <a:cubicBezTo>
                    <a:pt x="47" y="20"/>
                    <a:pt x="48" y="20"/>
                    <a:pt x="48" y="21"/>
                  </a:cubicBezTo>
                  <a:cubicBezTo>
                    <a:pt x="48" y="21"/>
                    <a:pt x="50" y="22"/>
                    <a:pt x="49" y="22"/>
                  </a:cubicBezTo>
                  <a:cubicBezTo>
                    <a:pt x="50" y="23"/>
                    <a:pt x="49" y="24"/>
                    <a:pt x="50" y="24"/>
                  </a:cubicBezTo>
                  <a:cubicBezTo>
                    <a:pt x="50" y="25"/>
                    <a:pt x="50" y="25"/>
                    <a:pt x="49" y="25"/>
                  </a:cubicBezTo>
                  <a:cubicBezTo>
                    <a:pt x="48" y="24"/>
                    <a:pt x="48" y="26"/>
                    <a:pt x="47" y="25"/>
                  </a:cubicBezTo>
                  <a:cubicBezTo>
                    <a:pt x="46" y="25"/>
                    <a:pt x="46" y="25"/>
                    <a:pt x="46" y="25"/>
                  </a:cubicBezTo>
                  <a:cubicBezTo>
                    <a:pt x="46" y="25"/>
                    <a:pt x="45" y="25"/>
                    <a:pt x="44" y="26"/>
                  </a:cubicBezTo>
                  <a:cubicBezTo>
                    <a:pt x="43" y="25"/>
                    <a:pt x="43" y="25"/>
                    <a:pt x="43" y="25"/>
                  </a:cubicBezTo>
                  <a:cubicBezTo>
                    <a:pt x="43" y="26"/>
                    <a:pt x="43" y="26"/>
                    <a:pt x="43" y="26"/>
                  </a:cubicBezTo>
                  <a:cubicBezTo>
                    <a:pt x="43" y="25"/>
                    <a:pt x="42" y="25"/>
                    <a:pt x="41" y="25"/>
                  </a:cubicBezTo>
                  <a:cubicBezTo>
                    <a:pt x="41" y="25"/>
                    <a:pt x="40" y="25"/>
                    <a:pt x="40" y="25"/>
                  </a:cubicBezTo>
                  <a:cubicBezTo>
                    <a:pt x="40" y="25"/>
                    <a:pt x="40" y="25"/>
                    <a:pt x="40" y="25"/>
                  </a:cubicBezTo>
                  <a:cubicBezTo>
                    <a:pt x="39" y="25"/>
                    <a:pt x="39" y="25"/>
                    <a:pt x="39" y="25"/>
                  </a:cubicBezTo>
                  <a:cubicBezTo>
                    <a:pt x="39" y="25"/>
                    <a:pt x="39" y="25"/>
                    <a:pt x="39" y="25"/>
                  </a:cubicBezTo>
                  <a:cubicBezTo>
                    <a:pt x="38" y="26"/>
                    <a:pt x="38" y="26"/>
                    <a:pt x="38" y="26"/>
                  </a:cubicBezTo>
                  <a:cubicBezTo>
                    <a:pt x="37" y="25"/>
                    <a:pt x="36" y="26"/>
                    <a:pt x="35" y="25"/>
                  </a:cubicBezTo>
                  <a:cubicBezTo>
                    <a:pt x="35" y="26"/>
                    <a:pt x="34" y="26"/>
                    <a:pt x="34" y="26"/>
                  </a:cubicBezTo>
                  <a:cubicBezTo>
                    <a:pt x="34" y="26"/>
                    <a:pt x="34" y="26"/>
                    <a:pt x="34" y="26"/>
                  </a:cubicBezTo>
                  <a:cubicBezTo>
                    <a:pt x="33" y="25"/>
                    <a:pt x="32" y="26"/>
                    <a:pt x="32" y="26"/>
                  </a:cubicBezTo>
                  <a:cubicBezTo>
                    <a:pt x="31" y="26"/>
                    <a:pt x="30" y="26"/>
                    <a:pt x="29" y="26"/>
                  </a:cubicBezTo>
                  <a:cubicBezTo>
                    <a:pt x="29" y="26"/>
                    <a:pt x="28" y="26"/>
                    <a:pt x="28" y="27"/>
                  </a:cubicBezTo>
                  <a:cubicBezTo>
                    <a:pt x="27" y="27"/>
                    <a:pt x="26" y="27"/>
                    <a:pt x="26" y="26"/>
                  </a:cubicBezTo>
                  <a:cubicBezTo>
                    <a:pt x="26" y="26"/>
                    <a:pt x="26" y="27"/>
                    <a:pt x="25" y="27"/>
                  </a:cubicBezTo>
                  <a:cubicBezTo>
                    <a:pt x="25" y="26"/>
                    <a:pt x="25" y="26"/>
                    <a:pt x="25" y="26"/>
                  </a:cubicBezTo>
                  <a:cubicBezTo>
                    <a:pt x="24" y="27"/>
                    <a:pt x="24" y="27"/>
                    <a:pt x="23" y="28"/>
                  </a:cubicBezTo>
                  <a:cubicBezTo>
                    <a:pt x="23" y="27"/>
                    <a:pt x="22" y="27"/>
                    <a:pt x="21" y="28"/>
                  </a:cubicBezTo>
                  <a:cubicBezTo>
                    <a:pt x="20" y="27"/>
                    <a:pt x="20" y="28"/>
                    <a:pt x="18" y="28"/>
                  </a:cubicBezTo>
                  <a:cubicBezTo>
                    <a:pt x="18" y="28"/>
                    <a:pt x="18" y="29"/>
                    <a:pt x="17" y="28"/>
                  </a:cubicBezTo>
                  <a:cubicBezTo>
                    <a:pt x="17" y="28"/>
                    <a:pt x="15" y="28"/>
                    <a:pt x="15" y="27"/>
                  </a:cubicBezTo>
                  <a:cubicBezTo>
                    <a:pt x="14" y="27"/>
                    <a:pt x="12" y="27"/>
                    <a:pt x="12" y="26"/>
                  </a:cubicBezTo>
                  <a:cubicBezTo>
                    <a:pt x="11" y="25"/>
                    <a:pt x="10" y="25"/>
                    <a:pt x="9" y="24"/>
                  </a:cubicBezTo>
                  <a:cubicBezTo>
                    <a:pt x="10" y="24"/>
                    <a:pt x="9" y="24"/>
                    <a:pt x="9" y="23"/>
                  </a:cubicBezTo>
                  <a:cubicBezTo>
                    <a:pt x="9" y="24"/>
                    <a:pt x="8" y="23"/>
                    <a:pt x="8" y="23"/>
                  </a:cubicBezTo>
                  <a:cubicBezTo>
                    <a:pt x="8" y="22"/>
                    <a:pt x="9" y="23"/>
                    <a:pt x="9" y="22"/>
                  </a:cubicBezTo>
                  <a:cubicBezTo>
                    <a:pt x="11" y="22"/>
                    <a:pt x="14" y="22"/>
                    <a:pt x="16" y="21"/>
                  </a:cubicBezTo>
                  <a:cubicBezTo>
                    <a:pt x="17" y="21"/>
                    <a:pt x="18" y="21"/>
                    <a:pt x="18" y="21"/>
                  </a:cubicBezTo>
                  <a:cubicBezTo>
                    <a:pt x="19" y="21"/>
                    <a:pt x="19" y="21"/>
                    <a:pt x="20" y="21"/>
                  </a:cubicBezTo>
                  <a:cubicBezTo>
                    <a:pt x="21" y="21"/>
                    <a:pt x="22" y="21"/>
                    <a:pt x="22" y="21"/>
                  </a:cubicBezTo>
                  <a:cubicBezTo>
                    <a:pt x="23" y="21"/>
                    <a:pt x="23" y="20"/>
                    <a:pt x="24" y="20"/>
                  </a:cubicBezTo>
                  <a:cubicBezTo>
                    <a:pt x="25" y="20"/>
                    <a:pt x="26" y="21"/>
                    <a:pt x="26" y="20"/>
                  </a:cubicBezTo>
                  <a:cubicBezTo>
                    <a:pt x="27" y="21"/>
                    <a:pt x="28" y="20"/>
                    <a:pt x="29" y="20"/>
                  </a:cubicBezTo>
                  <a:cubicBezTo>
                    <a:pt x="29" y="20"/>
                    <a:pt x="30" y="20"/>
                    <a:pt x="31" y="20"/>
                  </a:cubicBezTo>
                  <a:cubicBezTo>
                    <a:pt x="31" y="20"/>
                    <a:pt x="31" y="20"/>
                    <a:pt x="31" y="20"/>
                  </a:cubicBezTo>
                  <a:cubicBezTo>
                    <a:pt x="31" y="20"/>
                    <a:pt x="31" y="20"/>
                    <a:pt x="31" y="20"/>
                  </a:cubicBezTo>
                  <a:cubicBezTo>
                    <a:pt x="32" y="20"/>
                    <a:pt x="32" y="20"/>
                    <a:pt x="32" y="20"/>
                  </a:cubicBezTo>
                  <a:cubicBezTo>
                    <a:pt x="32" y="19"/>
                    <a:pt x="34" y="20"/>
                    <a:pt x="35" y="19"/>
                  </a:cubicBezTo>
                  <a:cubicBezTo>
                    <a:pt x="36" y="20"/>
                    <a:pt x="36" y="19"/>
                    <a:pt x="38" y="19"/>
                  </a:cubicBezTo>
                  <a:cubicBezTo>
                    <a:pt x="38" y="19"/>
                    <a:pt x="38" y="19"/>
                    <a:pt x="38" y="19"/>
                  </a:cubicBezTo>
                  <a:cubicBezTo>
                    <a:pt x="39" y="19"/>
                    <a:pt x="39" y="19"/>
                    <a:pt x="39" y="19"/>
                  </a:cubicBezTo>
                  <a:cubicBezTo>
                    <a:pt x="39" y="19"/>
                    <a:pt x="39" y="19"/>
                    <a:pt x="39" y="19"/>
                  </a:cubicBezTo>
                  <a:cubicBezTo>
                    <a:pt x="39" y="19"/>
                    <a:pt x="39" y="19"/>
                    <a:pt x="39" y="19"/>
                  </a:cubicBezTo>
                  <a:cubicBezTo>
                    <a:pt x="40" y="19"/>
                    <a:pt x="39" y="18"/>
                    <a:pt x="40" y="18"/>
                  </a:cubicBezTo>
                  <a:cubicBezTo>
                    <a:pt x="41" y="19"/>
                    <a:pt x="42" y="18"/>
                    <a:pt x="42" y="18"/>
                  </a:cubicBezTo>
                  <a:lnTo>
                    <a:pt x="43" y="18"/>
                  </a:lnTo>
                  <a:close/>
                  <a:moveTo>
                    <a:pt x="41" y="31"/>
                  </a:moveTo>
                  <a:cubicBezTo>
                    <a:pt x="41" y="31"/>
                    <a:pt x="41" y="31"/>
                    <a:pt x="42" y="31"/>
                  </a:cubicBezTo>
                  <a:cubicBezTo>
                    <a:pt x="42" y="32"/>
                    <a:pt x="43" y="32"/>
                    <a:pt x="44" y="33"/>
                  </a:cubicBezTo>
                  <a:cubicBezTo>
                    <a:pt x="44" y="33"/>
                    <a:pt x="44" y="33"/>
                    <a:pt x="44" y="33"/>
                  </a:cubicBezTo>
                  <a:cubicBezTo>
                    <a:pt x="44" y="33"/>
                    <a:pt x="44" y="34"/>
                    <a:pt x="44" y="34"/>
                  </a:cubicBezTo>
                  <a:cubicBezTo>
                    <a:pt x="43" y="35"/>
                    <a:pt x="43" y="36"/>
                    <a:pt x="42" y="37"/>
                  </a:cubicBezTo>
                  <a:cubicBezTo>
                    <a:pt x="41" y="38"/>
                    <a:pt x="40" y="39"/>
                    <a:pt x="39" y="39"/>
                  </a:cubicBezTo>
                  <a:cubicBezTo>
                    <a:pt x="38" y="40"/>
                    <a:pt x="37" y="41"/>
                    <a:pt x="37" y="42"/>
                  </a:cubicBezTo>
                  <a:cubicBezTo>
                    <a:pt x="36" y="42"/>
                    <a:pt x="36" y="43"/>
                    <a:pt x="35" y="43"/>
                  </a:cubicBezTo>
                  <a:cubicBezTo>
                    <a:pt x="34" y="43"/>
                    <a:pt x="34" y="43"/>
                    <a:pt x="34" y="43"/>
                  </a:cubicBezTo>
                  <a:cubicBezTo>
                    <a:pt x="34" y="43"/>
                    <a:pt x="34" y="43"/>
                    <a:pt x="34" y="43"/>
                  </a:cubicBezTo>
                  <a:cubicBezTo>
                    <a:pt x="33" y="43"/>
                    <a:pt x="33" y="43"/>
                    <a:pt x="33" y="43"/>
                  </a:cubicBezTo>
                  <a:cubicBezTo>
                    <a:pt x="33" y="43"/>
                    <a:pt x="33" y="43"/>
                    <a:pt x="33" y="43"/>
                  </a:cubicBezTo>
                  <a:cubicBezTo>
                    <a:pt x="33" y="43"/>
                    <a:pt x="33" y="43"/>
                    <a:pt x="33" y="43"/>
                  </a:cubicBezTo>
                  <a:cubicBezTo>
                    <a:pt x="33" y="43"/>
                    <a:pt x="34" y="43"/>
                    <a:pt x="34" y="44"/>
                  </a:cubicBezTo>
                  <a:cubicBezTo>
                    <a:pt x="33" y="44"/>
                    <a:pt x="32" y="45"/>
                    <a:pt x="31" y="45"/>
                  </a:cubicBezTo>
                  <a:cubicBezTo>
                    <a:pt x="31" y="46"/>
                    <a:pt x="30" y="46"/>
                    <a:pt x="29" y="47"/>
                  </a:cubicBezTo>
                  <a:cubicBezTo>
                    <a:pt x="29" y="47"/>
                    <a:pt x="28" y="46"/>
                    <a:pt x="29" y="46"/>
                  </a:cubicBezTo>
                  <a:cubicBezTo>
                    <a:pt x="28" y="45"/>
                    <a:pt x="30" y="45"/>
                    <a:pt x="30" y="44"/>
                  </a:cubicBezTo>
                  <a:cubicBezTo>
                    <a:pt x="31" y="44"/>
                    <a:pt x="30" y="43"/>
                    <a:pt x="32" y="42"/>
                  </a:cubicBezTo>
                  <a:cubicBezTo>
                    <a:pt x="32" y="42"/>
                    <a:pt x="33" y="41"/>
                    <a:pt x="33" y="40"/>
                  </a:cubicBezTo>
                  <a:cubicBezTo>
                    <a:pt x="33" y="40"/>
                    <a:pt x="33" y="39"/>
                    <a:pt x="34" y="38"/>
                  </a:cubicBezTo>
                  <a:cubicBezTo>
                    <a:pt x="34" y="37"/>
                    <a:pt x="35" y="37"/>
                    <a:pt x="35" y="36"/>
                  </a:cubicBezTo>
                  <a:cubicBezTo>
                    <a:pt x="36" y="36"/>
                    <a:pt x="37" y="35"/>
                    <a:pt x="36" y="34"/>
                  </a:cubicBezTo>
                  <a:cubicBezTo>
                    <a:pt x="37" y="34"/>
                    <a:pt x="37" y="33"/>
                    <a:pt x="37" y="33"/>
                  </a:cubicBezTo>
                  <a:cubicBezTo>
                    <a:pt x="37" y="32"/>
                    <a:pt x="39" y="31"/>
                    <a:pt x="38" y="31"/>
                  </a:cubicBezTo>
                  <a:cubicBezTo>
                    <a:pt x="38" y="31"/>
                    <a:pt x="38" y="30"/>
                    <a:pt x="38" y="30"/>
                  </a:cubicBezTo>
                  <a:cubicBezTo>
                    <a:pt x="39" y="30"/>
                    <a:pt x="40" y="30"/>
                    <a:pt x="41" y="31"/>
                  </a:cubicBezTo>
                  <a:close/>
                  <a:moveTo>
                    <a:pt x="26" y="30"/>
                  </a:moveTo>
                  <a:cubicBezTo>
                    <a:pt x="25" y="31"/>
                    <a:pt x="25" y="33"/>
                    <a:pt x="24" y="33"/>
                  </a:cubicBezTo>
                  <a:cubicBezTo>
                    <a:pt x="24" y="34"/>
                    <a:pt x="23" y="35"/>
                    <a:pt x="23" y="36"/>
                  </a:cubicBezTo>
                  <a:cubicBezTo>
                    <a:pt x="23" y="37"/>
                    <a:pt x="23" y="38"/>
                    <a:pt x="24" y="38"/>
                  </a:cubicBezTo>
                  <a:cubicBezTo>
                    <a:pt x="25" y="38"/>
                    <a:pt x="26" y="38"/>
                    <a:pt x="26" y="37"/>
                  </a:cubicBezTo>
                  <a:cubicBezTo>
                    <a:pt x="27" y="37"/>
                    <a:pt x="27" y="36"/>
                    <a:pt x="28" y="36"/>
                  </a:cubicBezTo>
                  <a:cubicBezTo>
                    <a:pt x="28" y="35"/>
                    <a:pt x="28" y="35"/>
                    <a:pt x="28" y="35"/>
                  </a:cubicBezTo>
                  <a:cubicBezTo>
                    <a:pt x="29" y="35"/>
                    <a:pt x="28" y="36"/>
                    <a:pt x="28" y="36"/>
                  </a:cubicBezTo>
                  <a:cubicBezTo>
                    <a:pt x="27" y="36"/>
                    <a:pt x="28" y="38"/>
                    <a:pt x="27" y="37"/>
                  </a:cubicBezTo>
                  <a:cubicBezTo>
                    <a:pt x="26" y="38"/>
                    <a:pt x="25" y="39"/>
                    <a:pt x="26" y="40"/>
                  </a:cubicBezTo>
                  <a:cubicBezTo>
                    <a:pt x="25" y="40"/>
                    <a:pt x="25" y="40"/>
                    <a:pt x="25" y="40"/>
                  </a:cubicBezTo>
                  <a:cubicBezTo>
                    <a:pt x="25" y="41"/>
                    <a:pt x="25" y="41"/>
                    <a:pt x="25" y="41"/>
                  </a:cubicBezTo>
                  <a:cubicBezTo>
                    <a:pt x="24" y="41"/>
                    <a:pt x="25" y="42"/>
                    <a:pt x="24" y="42"/>
                  </a:cubicBezTo>
                  <a:cubicBezTo>
                    <a:pt x="24" y="43"/>
                    <a:pt x="23" y="43"/>
                    <a:pt x="23" y="44"/>
                  </a:cubicBezTo>
                  <a:cubicBezTo>
                    <a:pt x="22" y="44"/>
                    <a:pt x="23" y="45"/>
                    <a:pt x="22" y="45"/>
                  </a:cubicBezTo>
                  <a:cubicBezTo>
                    <a:pt x="22" y="45"/>
                    <a:pt x="22" y="45"/>
                    <a:pt x="22" y="45"/>
                  </a:cubicBezTo>
                  <a:cubicBezTo>
                    <a:pt x="21" y="45"/>
                    <a:pt x="21" y="45"/>
                    <a:pt x="21" y="45"/>
                  </a:cubicBezTo>
                  <a:cubicBezTo>
                    <a:pt x="21" y="45"/>
                    <a:pt x="21" y="45"/>
                    <a:pt x="21" y="45"/>
                  </a:cubicBezTo>
                  <a:cubicBezTo>
                    <a:pt x="21" y="45"/>
                    <a:pt x="21" y="45"/>
                    <a:pt x="21" y="45"/>
                  </a:cubicBezTo>
                  <a:cubicBezTo>
                    <a:pt x="20" y="45"/>
                    <a:pt x="20" y="45"/>
                    <a:pt x="20" y="45"/>
                  </a:cubicBezTo>
                  <a:cubicBezTo>
                    <a:pt x="20" y="44"/>
                    <a:pt x="20" y="44"/>
                    <a:pt x="20" y="44"/>
                  </a:cubicBezTo>
                  <a:cubicBezTo>
                    <a:pt x="19" y="44"/>
                    <a:pt x="19" y="44"/>
                    <a:pt x="19" y="44"/>
                  </a:cubicBezTo>
                  <a:cubicBezTo>
                    <a:pt x="19" y="43"/>
                    <a:pt x="18" y="44"/>
                    <a:pt x="17" y="43"/>
                  </a:cubicBezTo>
                  <a:cubicBezTo>
                    <a:pt x="17" y="43"/>
                    <a:pt x="17" y="43"/>
                    <a:pt x="17" y="43"/>
                  </a:cubicBezTo>
                  <a:cubicBezTo>
                    <a:pt x="17" y="42"/>
                    <a:pt x="16" y="43"/>
                    <a:pt x="15" y="42"/>
                  </a:cubicBezTo>
                  <a:cubicBezTo>
                    <a:pt x="15" y="43"/>
                    <a:pt x="15" y="43"/>
                    <a:pt x="15" y="43"/>
                  </a:cubicBezTo>
                  <a:cubicBezTo>
                    <a:pt x="14" y="43"/>
                    <a:pt x="15" y="42"/>
                    <a:pt x="14" y="42"/>
                  </a:cubicBezTo>
                  <a:cubicBezTo>
                    <a:pt x="14" y="41"/>
                    <a:pt x="13" y="40"/>
                    <a:pt x="14" y="40"/>
                  </a:cubicBezTo>
                  <a:cubicBezTo>
                    <a:pt x="15" y="40"/>
                    <a:pt x="16" y="39"/>
                    <a:pt x="16" y="39"/>
                  </a:cubicBezTo>
                  <a:cubicBezTo>
                    <a:pt x="16" y="37"/>
                    <a:pt x="17" y="37"/>
                    <a:pt x="18" y="36"/>
                  </a:cubicBezTo>
                  <a:cubicBezTo>
                    <a:pt x="19" y="36"/>
                    <a:pt x="18" y="35"/>
                    <a:pt x="19" y="35"/>
                  </a:cubicBezTo>
                  <a:cubicBezTo>
                    <a:pt x="20" y="34"/>
                    <a:pt x="21" y="35"/>
                    <a:pt x="21" y="34"/>
                  </a:cubicBezTo>
                  <a:cubicBezTo>
                    <a:pt x="21" y="33"/>
                    <a:pt x="21" y="33"/>
                    <a:pt x="22" y="33"/>
                  </a:cubicBezTo>
                  <a:cubicBezTo>
                    <a:pt x="22" y="33"/>
                    <a:pt x="22" y="33"/>
                    <a:pt x="22" y="33"/>
                  </a:cubicBezTo>
                  <a:cubicBezTo>
                    <a:pt x="23" y="32"/>
                    <a:pt x="24" y="32"/>
                    <a:pt x="24" y="31"/>
                  </a:cubicBezTo>
                  <a:cubicBezTo>
                    <a:pt x="25" y="31"/>
                    <a:pt x="25" y="30"/>
                    <a:pt x="26" y="30"/>
                  </a:cubicBezTo>
                  <a:close/>
                  <a:moveTo>
                    <a:pt x="35" y="42"/>
                  </a:moveTo>
                  <a:cubicBezTo>
                    <a:pt x="34" y="42"/>
                    <a:pt x="34" y="42"/>
                    <a:pt x="34" y="42"/>
                  </a:cubicBezTo>
                  <a:cubicBezTo>
                    <a:pt x="34" y="42"/>
                    <a:pt x="34" y="42"/>
                    <a:pt x="34" y="42"/>
                  </a:cubicBezTo>
                  <a:cubicBezTo>
                    <a:pt x="34" y="42"/>
                    <a:pt x="35" y="42"/>
                    <a:pt x="35" y="42"/>
                  </a:cubicBezTo>
                  <a:close/>
                  <a:moveTo>
                    <a:pt x="51" y="47"/>
                  </a:moveTo>
                  <a:cubicBezTo>
                    <a:pt x="52" y="46"/>
                    <a:pt x="53" y="47"/>
                    <a:pt x="53" y="46"/>
                  </a:cubicBezTo>
                  <a:cubicBezTo>
                    <a:pt x="53" y="47"/>
                    <a:pt x="54" y="47"/>
                    <a:pt x="54" y="48"/>
                  </a:cubicBezTo>
                  <a:cubicBezTo>
                    <a:pt x="55" y="48"/>
                    <a:pt x="55" y="48"/>
                    <a:pt x="55" y="48"/>
                  </a:cubicBezTo>
                  <a:cubicBezTo>
                    <a:pt x="55" y="48"/>
                    <a:pt x="55" y="48"/>
                    <a:pt x="55" y="48"/>
                  </a:cubicBezTo>
                  <a:cubicBezTo>
                    <a:pt x="54" y="48"/>
                    <a:pt x="55" y="49"/>
                    <a:pt x="54" y="49"/>
                  </a:cubicBezTo>
                  <a:cubicBezTo>
                    <a:pt x="55" y="49"/>
                    <a:pt x="55" y="50"/>
                    <a:pt x="56" y="50"/>
                  </a:cubicBezTo>
                  <a:cubicBezTo>
                    <a:pt x="56" y="50"/>
                    <a:pt x="56" y="51"/>
                    <a:pt x="55" y="51"/>
                  </a:cubicBezTo>
                  <a:cubicBezTo>
                    <a:pt x="56" y="51"/>
                    <a:pt x="56" y="52"/>
                    <a:pt x="56" y="52"/>
                  </a:cubicBezTo>
                  <a:cubicBezTo>
                    <a:pt x="56" y="53"/>
                    <a:pt x="55" y="53"/>
                    <a:pt x="55" y="53"/>
                  </a:cubicBezTo>
                  <a:cubicBezTo>
                    <a:pt x="55" y="52"/>
                    <a:pt x="55" y="52"/>
                    <a:pt x="55" y="52"/>
                  </a:cubicBezTo>
                  <a:cubicBezTo>
                    <a:pt x="54" y="53"/>
                    <a:pt x="54" y="53"/>
                    <a:pt x="54" y="53"/>
                  </a:cubicBezTo>
                  <a:cubicBezTo>
                    <a:pt x="54" y="53"/>
                    <a:pt x="54" y="53"/>
                    <a:pt x="54" y="53"/>
                  </a:cubicBezTo>
                  <a:cubicBezTo>
                    <a:pt x="53" y="53"/>
                    <a:pt x="52" y="52"/>
                    <a:pt x="52" y="53"/>
                  </a:cubicBezTo>
                  <a:cubicBezTo>
                    <a:pt x="51" y="52"/>
                    <a:pt x="51" y="52"/>
                    <a:pt x="51" y="52"/>
                  </a:cubicBezTo>
                  <a:cubicBezTo>
                    <a:pt x="51" y="53"/>
                    <a:pt x="50" y="52"/>
                    <a:pt x="49" y="52"/>
                  </a:cubicBezTo>
                  <a:cubicBezTo>
                    <a:pt x="49" y="52"/>
                    <a:pt x="49" y="52"/>
                    <a:pt x="49" y="52"/>
                  </a:cubicBezTo>
                  <a:cubicBezTo>
                    <a:pt x="49" y="52"/>
                    <a:pt x="49" y="52"/>
                    <a:pt x="49" y="52"/>
                  </a:cubicBezTo>
                  <a:cubicBezTo>
                    <a:pt x="48" y="52"/>
                    <a:pt x="48" y="52"/>
                    <a:pt x="48" y="52"/>
                  </a:cubicBezTo>
                  <a:cubicBezTo>
                    <a:pt x="48" y="52"/>
                    <a:pt x="47" y="53"/>
                    <a:pt x="46" y="53"/>
                  </a:cubicBezTo>
                  <a:cubicBezTo>
                    <a:pt x="46" y="53"/>
                    <a:pt x="46" y="53"/>
                    <a:pt x="46" y="53"/>
                  </a:cubicBezTo>
                  <a:cubicBezTo>
                    <a:pt x="46" y="53"/>
                    <a:pt x="46" y="53"/>
                    <a:pt x="46" y="53"/>
                  </a:cubicBezTo>
                  <a:cubicBezTo>
                    <a:pt x="45" y="53"/>
                    <a:pt x="45" y="53"/>
                    <a:pt x="45" y="53"/>
                  </a:cubicBezTo>
                  <a:cubicBezTo>
                    <a:pt x="45" y="53"/>
                    <a:pt x="44" y="52"/>
                    <a:pt x="43" y="53"/>
                  </a:cubicBezTo>
                  <a:cubicBezTo>
                    <a:pt x="42" y="53"/>
                    <a:pt x="41" y="53"/>
                    <a:pt x="40" y="53"/>
                  </a:cubicBezTo>
                  <a:cubicBezTo>
                    <a:pt x="40" y="53"/>
                    <a:pt x="39" y="53"/>
                    <a:pt x="39" y="53"/>
                  </a:cubicBezTo>
                  <a:cubicBezTo>
                    <a:pt x="37" y="53"/>
                    <a:pt x="36" y="54"/>
                    <a:pt x="35" y="53"/>
                  </a:cubicBezTo>
                  <a:cubicBezTo>
                    <a:pt x="34" y="54"/>
                    <a:pt x="33" y="54"/>
                    <a:pt x="33" y="54"/>
                  </a:cubicBezTo>
                  <a:cubicBezTo>
                    <a:pt x="32" y="54"/>
                    <a:pt x="31" y="53"/>
                    <a:pt x="30" y="54"/>
                  </a:cubicBezTo>
                  <a:cubicBezTo>
                    <a:pt x="29" y="54"/>
                    <a:pt x="28" y="54"/>
                    <a:pt x="27" y="54"/>
                  </a:cubicBezTo>
                  <a:cubicBezTo>
                    <a:pt x="27" y="53"/>
                    <a:pt x="27" y="54"/>
                    <a:pt x="26" y="54"/>
                  </a:cubicBezTo>
                  <a:cubicBezTo>
                    <a:pt x="26" y="54"/>
                    <a:pt x="26" y="55"/>
                    <a:pt x="26" y="55"/>
                  </a:cubicBezTo>
                  <a:cubicBezTo>
                    <a:pt x="26" y="55"/>
                    <a:pt x="26" y="54"/>
                    <a:pt x="25" y="54"/>
                  </a:cubicBezTo>
                  <a:cubicBezTo>
                    <a:pt x="25" y="55"/>
                    <a:pt x="25" y="55"/>
                    <a:pt x="25" y="55"/>
                  </a:cubicBezTo>
                  <a:cubicBezTo>
                    <a:pt x="24" y="55"/>
                    <a:pt x="24" y="55"/>
                    <a:pt x="24" y="55"/>
                  </a:cubicBezTo>
                  <a:cubicBezTo>
                    <a:pt x="24" y="55"/>
                    <a:pt x="24" y="55"/>
                    <a:pt x="24" y="55"/>
                  </a:cubicBezTo>
                  <a:cubicBezTo>
                    <a:pt x="23" y="55"/>
                    <a:pt x="23" y="55"/>
                    <a:pt x="23" y="55"/>
                  </a:cubicBezTo>
                  <a:cubicBezTo>
                    <a:pt x="23" y="56"/>
                    <a:pt x="21" y="55"/>
                    <a:pt x="20" y="55"/>
                  </a:cubicBezTo>
                  <a:cubicBezTo>
                    <a:pt x="19" y="55"/>
                    <a:pt x="18" y="56"/>
                    <a:pt x="17" y="56"/>
                  </a:cubicBezTo>
                  <a:cubicBezTo>
                    <a:pt x="16" y="57"/>
                    <a:pt x="15" y="56"/>
                    <a:pt x="14" y="57"/>
                  </a:cubicBezTo>
                  <a:cubicBezTo>
                    <a:pt x="13" y="56"/>
                    <a:pt x="12" y="58"/>
                    <a:pt x="12" y="57"/>
                  </a:cubicBezTo>
                  <a:cubicBezTo>
                    <a:pt x="12" y="56"/>
                    <a:pt x="12" y="56"/>
                    <a:pt x="11" y="56"/>
                  </a:cubicBezTo>
                  <a:cubicBezTo>
                    <a:pt x="11" y="57"/>
                    <a:pt x="11" y="57"/>
                    <a:pt x="11" y="58"/>
                  </a:cubicBezTo>
                  <a:cubicBezTo>
                    <a:pt x="10" y="58"/>
                    <a:pt x="9" y="58"/>
                    <a:pt x="9" y="58"/>
                  </a:cubicBezTo>
                  <a:cubicBezTo>
                    <a:pt x="9" y="58"/>
                    <a:pt x="9" y="57"/>
                    <a:pt x="9" y="57"/>
                  </a:cubicBezTo>
                  <a:cubicBezTo>
                    <a:pt x="8" y="58"/>
                    <a:pt x="7" y="59"/>
                    <a:pt x="7" y="58"/>
                  </a:cubicBezTo>
                  <a:cubicBezTo>
                    <a:pt x="6" y="58"/>
                    <a:pt x="6" y="58"/>
                    <a:pt x="6" y="57"/>
                  </a:cubicBezTo>
                  <a:cubicBezTo>
                    <a:pt x="5" y="58"/>
                    <a:pt x="5" y="58"/>
                    <a:pt x="5" y="58"/>
                  </a:cubicBezTo>
                  <a:cubicBezTo>
                    <a:pt x="5" y="57"/>
                    <a:pt x="3" y="57"/>
                    <a:pt x="3" y="56"/>
                  </a:cubicBezTo>
                  <a:cubicBezTo>
                    <a:pt x="2" y="57"/>
                    <a:pt x="2" y="56"/>
                    <a:pt x="1" y="56"/>
                  </a:cubicBezTo>
                  <a:cubicBezTo>
                    <a:pt x="1" y="55"/>
                    <a:pt x="1" y="55"/>
                    <a:pt x="1" y="55"/>
                  </a:cubicBezTo>
                  <a:cubicBezTo>
                    <a:pt x="1" y="55"/>
                    <a:pt x="1" y="55"/>
                    <a:pt x="1" y="55"/>
                  </a:cubicBezTo>
                  <a:cubicBezTo>
                    <a:pt x="0" y="54"/>
                    <a:pt x="1" y="54"/>
                    <a:pt x="1" y="53"/>
                  </a:cubicBezTo>
                  <a:cubicBezTo>
                    <a:pt x="1" y="54"/>
                    <a:pt x="1" y="54"/>
                    <a:pt x="1" y="54"/>
                  </a:cubicBezTo>
                  <a:cubicBezTo>
                    <a:pt x="2" y="53"/>
                    <a:pt x="3" y="53"/>
                    <a:pt x="4" y="52"/>
                  </a:cubicBezTo>
                  <a:cubicBezTo>
                    <a:pt x="4" y="53"/>
                    <a:pt x="5" y="53"/>
                    <a:pt x="5" y="53"/>
                  </a:cubicBezTo>
                  <a:cubicBezTo>
                    <a:pt x="5" y="52"/>
                    <a:pt x="7" y="53"/>
                    <a:pt x="8" y="52"/>
                  </a:cubicBezTo>
                  <a:cubicBezTo>
                    <a:pt x="8" y="52"/>
                    <a:pt x="9" y="52"/>
                    <a:pt x="9" y="51"/>
                  </a:cubicBezTo>
                  <a:cubicBezTo>
                    <a:pt x="9" y="52"/>
                    <a:pt x="10" y="52"/>
                    <a:pt x="10" y="52"/>
                  </a:cubicBezTo>
                  <a:cubicBezTo>
                    <a:pt x="11" y="51"/>
                    <a:pt x="12" y="51"/>
                    <a:pt x="13" y="51"/>
                  </a:cubicBezTo>
                  <a:cubicBezTo>
                    <a:pt x="13" y="51"/>
                    <a:pt x="13" y="51"/>
                    <a:pt x="13" y="51"/>
                  </a:cubicBezTo>
                  <a:cubicBezTo>
                    <a:pt x="14" y="51"/>
                    <a:pt x="14" y="51"/>
                    <a:pt x="14" y="51"/>
                  </a:cubicBezTo>
                  <a:cubicBezTo>
                    <a:pt x="14" y="51"/>
                    <a:pt x="15" y="50"/>
                    <a:pt x="16" y="50"/>
                  </a:cubicBezTo>
                  <a:cubicBezTo>
                    <a:pt x="17" y="51"/>
                    <a:pt x="18" y="50"/>
                    <a:pt x="18" y="49"/>
                  </a:cubicBezTo>
                  <a:cubicBezTo>
                    <a:pt x="19" y="50"/>
                    <a:pt x="19" y="50"/>
                    <a:pt x="20" y="50"/>
                  </a:cubicBezTo>
                  <a:cubicBezTo>
                    <a:pt x="20" y="49"/>
                    <a:pt x="21" y="50"/>
                    <a:pt x="21" y="49"/>
                  </a:cubicBezTo>
                  <a:cubicBezTo>
                    <a:pt x="22" y="50"/>
                    <a:pt x="23" y="49"/>
                    <a:pt x="23" y="49"/>
                  </a:cubicBezTo>
                  <a:cubicBezTo>
                    <a:pt x="24" y="49"/>
                    <a:pt x="24" y="49"/>
                    <a:pt x="24" y="49"/>
                  </a:cubicBezTo>
                  <a:cubicBezTo>
                    <a:pt x="25" y="49"/>
                    <a:pt x="26" y="49"/>
                    <a:pt x="27" y="49"/>
                  </a:cubicBezTo>
                  <a:cubicBezTo>
                    <a:pt x="28" y="49"/>
                    <a:pt x="29" y="48"/>
                    <a:pt x="29" y="49"/>
                  </a:cubicBezTo>
                  <a:cubicBezTo>
                    <a:pt x="29" y="49"/>
                    <a:pt x="30" y="49"/>
                    <a:pt x="30" y="48"/>
                  </a:cubicBezTo>
                  <a:cubicBezTo>
                    <a:pt x="30" y="49"/>
                    <a:pt x="30" y="49"/>
                    <a:pt x="30" y="49"/>
                  </a:cubicBezTo>
                  <a:cubicBezTo>
                    <a:pt x="31" y="48"/>
                    <a:pt x="32" y="49"/>
                    <a:pt x="33" y="49"/>
                  </a:cubicBezTo>
                  <a:cubicBezTo>
                    <a:pt x="34" y="49"/>
                    <a:pt x="35" y="48"/>
                    <a:pt x="36" y="48"/>
                  </a:cubicBezTo>
                  <a:cubicBezTo>
                    <a:pt x="36" y="47"/>
                    <a:pt x="38" y="49"/>
                    <a:pt x="39" y="47"/>
                  </a:cubicBezTo>
                  <a:cubicBezTo>
                    <a:pt x="40" y="47"/>
                    <a:pt x="41" y="49"/>
                    <a:pt x="41" y="47"/>
                  </a:cubicBezTo>
                  <a:cubicBezTo>
                    <a:pt x="42" y="47"/>
                    <a:pt x="42" y="47"/>
                    <a:pt x="42" y="47"/>
                  </a:cubicBezTo>
                  <a:cubicBezTo>
                    <a:pt x="42" y="48"/>
                    <a:pt x="43" y="47"/>
                    <a:pt x="44" y="47"/>
                  </a:cubicBezTo>
                  <a:cubicBezTo>
                    <a:pt x="45" y="47"/>
                    <a:pt x="46" y="47"/>
                    <a:pt x="47" y="46"/>
                  </a:cubicBezTo>
                  <a:cubicBezTo>
                    <a:pt x="47" y="47"/>
                    <a:pt x="48" y="47"/>
                    <a:pt x="49" y="47"/>
                  </a:cubicBezTo>
                  <a:cubicBezTo>
                    <a:pt x="49" y="46"/>
                    <a:pt x="51" y="46"/>
                    <a:pt x="51" y="47"/>
                  </a:cubicBezTo>
                  <a:close/>
                  <a:moveTo>
                    <a:pt x="11" y="57"/>
                  </a:moveTo>
                  <a:cubicBezTo>
                    <a:pt x="11" y="57"/>
                    <a:pt x="11" y="57"/>
                    <a:pt x="11" y="57"/>
                  </a:cubicBezTo>
                  <a:cubicBezTo>
                    <a:pt x="10" y="57"/>
                    <a:pt x="10" y="57"/>
                    <a:pt x="10" y="57"/>
                  </a:cubicBezTo>
                  <a:lnTo>
                    <a:pt x="11"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4"/>
            <p:cNvSpPr>
              <a:spLocks noEditPoints="1"/>
            </p:cNvSpPr>
            <p:nvPr/>
          </p:nvSpPr>
          <p:spPr bwMode="auto">
            <a:xfrm>
              <a:off x="4696" y="4155"/>
              <a:ext cx="101" cy="112"/>
            </a:xfrm>
            <a:custGeom>
              <a:avLst/>
              <a:gdLst>
                <a:gd name="T0" fmla="*/ 20 w 39"/>
                <a:gd name="T1" fmla="*/ 3 h 42"/>
                <a:gd name="T2" fmla="*/ 20 w 39"/>
                <a:gd name="T3" fmla="*/ 8 h 42"/>
                <a:gd name="T4" fmla="*/ 23 w 39"/>
                <a:gd name="T5" fmla="*/ 9 h 42"/>
                <a:gd name="T6" fmla="*/ 24 w 39"/>
                <a:gd name="T7" fmla="*/ 10 h 42"/>
                <a:gd name="T8" fmla="*/ 22 w 39"/>
                <a:gd name="T9" fmla="*/ 13 h 42"/>
                <a:gd name="T10" fmla="*/ 20 w 39"/>
                <a:gd name="T11" fmla="*/ 18 h 42"/>
                <a:gd name="T12" fmla="*/ 23 w 39"/>
                <a:gd name="T13" fmla="*/ 19 h 42"/>
                <a:gd name="T14" fmla="*/ 19 w 39"/>
                <a:gd name="T15" fmla="*/ 22 h 42"/>
                <a:gd name="T16" fmla="*/ 15 w 39"/>
                <a:gd name="T17" fmla="*/ 24 h 42"/>
                <a:gd name="T18" fmla="*/ 11 w 39"/>
                <a:gd name="T19" fmla="*/ 26 h 42"/>
                <a:gd name="T20" fmla="*/ 6 w 39"/>
                <a:gd name="T21" fmla="*/ 32 h 42"/>
                <a:gd name="T22" fmla="*/ 4 w 39"/>
                <a:gd name="T23" fmla="*/ 35 h 42"/>
                <a:gd name="T24" fmla="*/ 1 w 39"/>
                <a:gd name="T25" fmla="*/ 39 h 42"/>
                <a:gd name="T26" fmla="*/ 1 w 39"/>
                <a:gd name="T27" fmla="*/ 36 h 42"/>
                <a:gd name="T28" fmla="*/ 2 w 39"/>
                <a:gd name="T29" fmla="*/ 32 h 42"/>
                <a:gd name="T30" fmla="*/ 7 w 39"/>
                <a:gd name="T31" fmla="*/ 28 h 42"/>
                <a:gd name="T32" fmla="*/ 10 w 39"/>
                <a:gd name="T33" fmla="*/ 25 h 42"/>
                <a:gd name="T34" fmla="*/ 9 w 39"/>
                <a:gd name="T35" fmla="*/ 20 h 42"/>
                <a:gd name="T36" fmla="*/ 9 w 39"/>
                <a:gd name="T37" fmla="*/ 20 h 42"/>
                <a:gd name="T38" fmla="*/ 12 w 39"/>
                <a:gd name="T39" fmla="*/ 20 h 42"/>
                <a:gd name="T40" fmla="*/ 15 w 39"/>
                <a:gd name="T41" fmla="*/ 18 h 42"/>
                <a:gd name="T42" fmla="*/ 13 w 39"/>
                <a:gd name="T43" fmla="*/ 16 h 42"/>
                <a:gd name="T44" fmla="*/ 8 w 39"/>
                <a:gd name="T45" fmla="*/ 15 h 42"/>
                <a:gd name="T46" fmla="*/ 6 w 39"/>
                <a:gd name="T47" fmla="*/ 14 h 42"/>
                <a:gd name="T48" fmla="*/ 13 w 39"/>
                <a:gd name="T49" fmla="*/ 12 h 42"/>
                <a:gd name="T50" fmla="*/ 15 w 39"/>
                <a:gd name="T51" fmla="*/ 6 h 42"/>
                <a:gd name="T52" fmla="*/ 15 w 39"/>
                <a:gd name="T53" fmla="*/ 2 h 42"/>
                <a:gd name="T54" fmla="*/ 15 w 39"/>
                <a:gd name="T55" fmla="*/ 1 h 42"/>
                <a:gd name="T56" fmla="*/ 16 w 39"/>
                <a:gd name="T57" fmla="*/ 1 h 42"/>
                <a:gd name="T58" fmla="*/ 32 w 39"/>
                <a:gd name="T59" fmla="*/ 25 h 42"/>
                <a:gd name="T60" fmla="*/ 35 w 39"/>
                <a:gd name="T61" fmla="*/ 26 h 42"/>
                <a:gd name="T62" fmla="*/ 39 w 39"/>
                <a:gd name="T63" fmla="*/ 29 h 42"/>
                <a:gd name="T64" fmla="*/ 36 w 39"/>
                <a:gd name="T65" fmla="*/ 31 h 42"/>
                <a:gd name="T66" fmla="*/ 34 w 39"/>
                <a:gd name="T67" fmla="*/ 30 h 42"/>
                <a:gd name="T68" fmla="*/ 32 w 39"/>
                <a:gd name="T69" fmla="*/ 27 h 42"/>
                <a:gd name="T70" fmla="*/ 31 w 39"/>
                <a:gd name="T71" fmla="*/ 27 h 42"/>
                <a:gd name="T72" fmla="*/ 32 w 39"/>
                <a:gd name="T73" fmla="*/ 25 h 42"/>
                <a:gd name="T74" fmla="*/ 24 w 39"/>
                <a:gd name="T75" fmla="*/ 28 h 42"/>
                <a:gd name="T76" fmla="*/ 25 w 39"/>
                <a:gd name="T77" fmla="*/ 30 h 42"/>
                <a:gd name="T78" fmla="*/ 29 w 39"/>
                <a:gd name="T79" fmla="*/ 34 h 42"/>
                <a:gd name="T80" fmla="*/ 31 w 39"/>
                <a:gd name="T81" fmla="*/ 37 h 42"/>
                <a:gd name="T82" fmla="*/ 27 w 39"/>
                <a:gd name="T83" fmla="*/ 40 h 42"/>
                <a:gd name="T84" fmla="*/ 23 w 39"/>
                <a:gd name="T85" fmla="*/ 41 h 42"/>
                <a:gd name="T86" fmla="*/ 17 w 39"/>
                <a:gd name="T87" fmla="*/ 41 h 42"/>
                <a:gd name="T88" fmla="*/ 12 w 39"/>
                <a:gd name="T89" fmla="*/ 37 h 42"/>
                <a:gd name="T90" fmla="*/ 10 w 39"/>
                <a:gd name="T91" fmla="*/ 33 h 42"/>
                <a:gd name="T92" fmla="*/ 9 w 39"/>
                <a:gd name="T93" fmla="*/ 31 h 42"/>
                <a:gd name="T94" fmla="*/ 11 w 39"/>
                <a:gd name="T95" fmla="*/ 32 h 42"/>
                <a:gd name="T96" fmla="*/ 17 w 39"/>
                <a:gd name="T97" fmla="*/ 37 h 42"/>
                <a:gd name="T98" fmla="*/ 24 w 39"/>
                <a:gd name="T99" fmla="*/ 37 h 42"/>
                <a:gd name="T100" fmla="*/ 25 w 39"/>
                <a:gd name="T101" fmla="*/ 35 h 42"/>
                <a:gd name="T102" fmla="*/ 23 w 39"/>
                <a:gd name="T103" fmla="*/ 32 h 42"/>
                <a:gd name="T104" fmla="*/ 22 w 39"/>
                <a:gd name="T105" fmla="*/ 30 h 42"/>
                <a:gd name="T106" fmla="*/ 21 w 39"/>
                <a:gd name="T107" fmla="*/ 29 h 42"/>
                <a:gd name="T108" fmla="*/ 19 w 39"/>
                <a:gd name="T109" fmla="*/ 28 h 42"/>
                <a:gd name="T110" fmla="*/ 18 w 39"/>
                <a:gd name="T111" fmla="*/ 31 h 42"/>
                <a:gd name="T112" fmla="*/ 20 w 39"/>
                <a:gd name="T113" fmla="*/ 33 h 42"/>
                <a:gd name="T114" fmla="*/ 18 w 39"/>
                <a:gd name="T115" fmla="*/ 35 h 42"/>
                <a:gd name="T116" fmla="*/ 16 w 39"/>
                <a:gd name="T117" fmla="*/ 30 h 42"/>
                <a:gd name="T118" fmla="*/ 17 w 39"/>
                <a:gd name="T119" fmla="*/ 28 h 42"/>
                <a:gd name="T120" fmla="*/ 22 w 39"/>
                <a:gd name="T121" fmla="*/ 27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 h="42">
                  <a:moveTo>
                    <a:pt x="18" y="1"/>
                  </a:moveTo>
                  <a:cubicBezTo>
                    <a:pt x="19" y="1"/>
                    <a:pt x="19" y="2"/>
                    <a:pt x="19" y="2"/>
                  </a:cubicBezTo>
                  <a:cubicBezTo>
                    <a:pt x="20" y="3"/>
                    <a:pt x="20" y="3"/>
                    <a:pt x="20" y="3"/>
                  </a:cubicBezTo>
                  <a:cubicBezTo>
                    <a:pt x="20" y="3"/>
                    <a:pt x="20" y="4"/>
                    <a:pt x="20" y="4"/>
                  </a:cubicBezTo>
                  <a:cubicBezTo>
                    <a:pt x="20" y="5"/>
                    <a:pt x="20" y="7"/>
                    <a:pt x="20" y="8"/>
                  </a:cubicBezTo>
                  <a:cubicBezTo>
                    <a:pt x="20" y="8"/>
                    <a:pt x="20" y="8"/>
                    <a:pt x="20" y="8"/>
                  </a:cubicBezTo>
                  <a:cubicBezTo>
                    <a:pt x="21" y="8"/>
                    <a:pt x="21" y="8"/>
                    <a:pt x="21" y="8"/>
                  </a:cubicBezTo>
                  <a:cubicBezTo>
                    <a:pt x="21" y="8"/>
                    <a:pt x="22" y="8"/>
                    <a:pt x="23" y="9"/>
                  </a:cubicBezTo>
                  <a:cubicBezTo>
                    <a:pt x="23" y="9"/>
                    <a:pt x="23" y="9"/>
                    <a:pt x="23" y="9"/>
                  </a:cubicBezTo>
                  <a:cubicBezTo>
                    <a:pt x="23" y="9"/>
                    <a:pt x="23" y="10"/>
                    <a:pt x="24" y="10"/>
                  </a:cubicBezTo>
                  <a:cubicBezTo>
                    <a:pt x="24" y="10"/>
                    <a:pt x="24" y="10"/>
                    <a:pt x="24" y="10"/>
                  </a:cubicBezTo>
                  <a:cubicBezTo>
                    <a:pt x="24" y="10"/>
                    <a:pt x="24" y="10"/>
                    <a:pt x="24" y="10"/>
                  </a:cubicBezTo>
                  <a:cubicBezTo>
                    <a:pt x="24" y="11"/>
                    <a:pt x="25" y="11"/>
                    <a:pt x="24" y="11"/>
                  </a:cubicBezTo>
                  <a:cubicBezTo>
                    <a:pt x="23" y="11"/>
                    <a:pt x="24" y="12"/>
                    <a:pt x="24" y="12"/>
                  </a:cubicBezTo>
                  <a:cubicBezTo>
                    <a:pt x="23" y="13"/>
                    <a:pt x="22" y="12"/>
                    <a:pt x="22" y="13"/>
                  </a:cubicBezTo>
                  <a:cubicBezTo>
                    <a:pt x="21" y="13"/>
                    <a:pt x="20" y="14"/>
                    <a:pt x="20" y="15"/>
                  </a:cubicBezTo>
                  <a:cubicBezTo>
                    <a:pt x="19" y="15"/>
                    <a:pt x="20" y="15"/>
                    <a:pt x="19" y="15"/>
                  </a:cubicBezTo>
                  <a:cubicBezTo>
                    <a:pt x="20" y="16"/>
                    <a:pt x="18" y="18"/>
                    <a:pt x="20" y="18"/>
                  </a:cubicBezTo>
                  <a:cubicBezTo>
                    <a:pt x="20" y="18"/>
                    <a:pt x="21" y="18"/>
                    <a:pt x="21" y="18"/>
                  </a:cubicBezTo>
                  <a:cubicBezTo>
                    <a:pt x="22" y="18"/>
                    <a:pt x="22" y="19"/>
                    <a:pt x="22" y="19"/>
                  </a:cubicBezTo>
                  <a:cubicBezTo>
                    <a:pt x="22" y="19"/>
                    <a:pt x="23" y="19"/>
                    <a:pt x="23" y="19"/>
                  </a:cubicBezTo>
                  <a:cubicBezTo>
                    <a:pt x="23" y="20"/>
                    <a:pt x="23" y="20"/>
                    <a:pt x="22" y="21"/>
                  </a:cubicBezTo>
                  <a:cubicBezTo>
                    <a:pt x="23" y="21"/>
                    <a:pt x="22" y="21"/>
                    <a:pt x="22" y="22"/>
                  </a:cubicBezTo>
                  <a:cubicBezTo>
                    <a:pt x="21" y="22"/>
                    <a:pt x="20" y="22"/>
                    <a:pt x="19" y="22"/>
                  </a:cubicBezTo>
                  <a:cubicBezTo>
                    <a:pt x="19" y="22"/>
                    <a:pt x="18" y="22"/>
                    <a:pt x="18" y="22"/>
                  </a:cubicBezTo>
                  <a:cubicBezTo>
                    <a:pt x="18" y="23"/>
                    <a:pt x="17" y="23"/>
                    <a:pt x="17" y="23"/>
                  </a:cubicBezTo>
                  <a:cubicBezTo>
                    <a:pt x="16" y="23"/>
                    <a:pt x="16" y="25"/>
                    <a:pt x="15" y="24"/>
                  </a:cubicBezTo>
                  <a:cubicBezTo>
                    <a:pt x="14" y="24"/>
                    <a:pt x="14" y="24"/>
                    <a:pt x="13" y="24"/>
                  </a:cubicBezTo>
                  <a:cubicBezTo>
                    <a:pt x="13" y="24"/>
                    <a:pt x="13" y="24"/>
                    <a:pt x="12" y="24"/>
                  </a:cubicBezTo>
                  <a:cubicBezTo>
                    <a:pt x="12" y="25"/>
                    <a:pt x="11" y="25"/>
                    <a:pt x="11" y="26"/>
                  </a:cubicBezTo>
                  <a:cubicBezTo>
                    <a:pt x="9" y="28"/>
                    <a:pt x="8" y="30"/>
                    <a:pt x="6" y="31"/>
                  </a:cubicBezTo>
                  <a:cubicBezTo>
                    <a:pt x="6" y="31"/>
                    <a:pt x="5" y="31"/>
                    <a:pt x="5" y="32"/>
                  </a:cubicBezTo>
                  <a:cubicBezTo>
                    <a:pt x="6" y="32"/>
                    <a:pt x="6" y="32"/>
                    <a:pt x="6" y="32"/>
                  </a:cubicBezTo>
                  <a:cubicBezTo>
                    <a:pt x="6" y="32"/>
                    <a:pt x="5" y="32"/>
                    <a:pt x="5" y="33"/>
                  </a:cubicBezTo>
                  <a:cubicBezTo>
                    <a:pt x="4" y="33"/>
                    <a:pt x="5" y="34"/>
                    <a:pt x="4" y="34"/>
                  </a:cubicBezTo>
                  <a:cubicBezTo>
                    <a:pt x="5" y="34"/>
                    <a:pt x="4" y="35"/>
                    <a:pt x="4" y="35"/>
                  </a:cubicBezTo>
                  <a:cubicBezTo>
                    <a:pt x="4" y="35"/>
                    <a:pt x="4" y="35"/>
                    <a:pt x="4" y="36"/>
                  </a:cubicBezTo>
                  <a:cubicBezTo>
                    <a:pt x="4" y="36"/>
                    <a:pt x="4" y="36"/>
                    <a:pt x="4" y="37"/>
                  </a:cubicBezTo>
                  <a:cubicBezTo>
                    <a:pt x="3" y="38"/>
                    <a:pt x="3" y="39"/>
                    <a:pt x="1" y="39"/>
                  </a:cubicBezTo>
                  <a:cubicBezTo>
                    <a:pt x="1" y="39"/>
                    <a:pt x="1" y="38"/>
                    <a:pt x="0" y="37"/>
                  </a:cubicBezTo>
                  <a:cubicBezTo>
                    <a:pt x="1" y="37"/>
                    <a:pt x="1" y="37"/>
                    <a:pt x="1" y="37"/>
                  </a:cubicBezTo>
                  <a:cubicBezTo>
                    <a:pt x="1" y="37"/>
                    <a:pt x="1" y="37"/>
                    <a:pt x="1" y="36"/>
                  </a:cubicBezTo>
                  <a:cubicBezTo>
                    <a:pt x="1" y="36"/>
                    <a:pt x="1" y="35"/>
                    <a:pt x="1" y="35"/>
                  </a:cubicBezTo>
                  <a:cubicBezTo>
                    <a:pt x="1" y="34"/>
                    <a:pt x="1" y="33"/>
                    <a:pt x="2" y="33"/>
                  </a:cubicBezTo>
                  <a:cubicBezTo>
                    <a:pt x="2" y="33"/>
                    <a:pt x="2" y="33"/>
                    <a:pt x="2" y="32"/>
                  </a:cubicBezTo>
                  <a:cubicBezTo>
                    <a:pt x="3" y="32"/>
                    <a:pt x="3" y="31"/>
                    <a:pt x="3" y="31"/>
                  </a:cubicBezTo>
                  <a:cubicBezTo>
                    <a:pt x="3" y="31"/>
                    <a:pt x="4" y="31"/>
                    <a:pt x="4" y="30"/>
                  </a:cubicBezTo>
                  <a:cubicBezTo>
                    <a:pt x="5" y="29"/>
                    <a:pt x="6" y="29"/>
                    <a:pt x="7" y="28"/>
                  </a:cubicBezTo>
                  <a:cubicBezTo>
                    <a:pt x="7" y="28"/>
                    <a:pt x="8" y="27"/>
                    <a:pt x="8" y="27"/>
                  </a:cubicBezTo>
                  <a:cubicBezTo>
                    <a:pt x="8" y="27"/>
                    <a:pt x="9" y="26"/>
                    <a:pt x="9" y="26"/>
                  </a:cubicBezTo>
                  <a:cubicBezTo>
                    <a:pt x="9" y="26"/>
                    <a:pt x="10" y="26"/>
                    <a:pt x="10" y="25"/>
                  </a:cubicBezTo>
                  <a:cubicBezTo>
                    <a:pt x="10" y="25"/>
                    <a:pt x="11" y="24"/>
                    <a:pt x="12" y="24"/>
                  </a:cubicBezTo>
                  <a:cubicBezTo>
                    <a:pt x="12" y="23"/>
                    <a:pt x="10" y="23"/>
                    <a:pt x="10" y="22"/>
                  </a:cubicBezTo>
                  <a:cubicBezTo>
                    <a:pt x="10" y="22"/>
                    <a:pt x="9" y="21"/>
                    <a:pt x="9" y="20"/>
                  </a:cubicBezTo>
                  <a:cubicBezTo>
                    <a:pt x="9" y="20"/>
                    <a:pt x="9" y="20"/>
                    <a:pt x="9" y="20"/>
                  </a:cubicBezTo>
                  <a:cubicBezTo>
                    <a:pt x="9" y="20"/>
                    <a:pt x="9" y="20"/>
                    <a:pt x="9" y="20"/>
                  </a:cubicBezTo>
                  <a:cubicBezTo>
                    <a:pt x="9" y="20"/>
                    <a:pt x="9" y="20"/>
                    <a:pt x="9" y="20"/>
                  </a:cubicBezTo>
                  <a:cubicBezTo>
                    <a:pt x="9" y="19"/>
                    <a:pt x="9" y="20"/>
                    <a:pt x="9" y="19"/>
                  </a:cubicBezTo>
                  <a:cubicBezTo>
                    <a:pt x="10" y="20"/>
                    <a:pt x="10" y="19"/>
                    <a:pt x="11" y="20"/>
                  </a:cubicBezTo>
                  <a:cubicBezTo>
                    <a:pt x="11" y="20"/>
                    <a:pt x="12" y="19"/>
                    <a:pt x="12" y="20"/>
                  </a:cubicBezTo>
                  <a:cubicBezTo>
                    <a:pt x="12" y="20"/>
                    <a:pt x="13" y="20"/>
                    <a:pt x="13" y="20"/>
                  </a:cubicBezTo>
                  <a:cubicBezTo>
                    <a:pt x="14" y="20"/>
                    <a:pt x="14" y="19"/>
                    <a:pt x="14" y="19"/>
                  </a:cubicBezTo>
                  <a:cubicBezTo>
                    <a:pt x="14" y="19"/>
                    <a:pt x="15" y="19"/>
                    <a:pt x="15" y="18"/>
                  </a:cubicBezTo>
                  <a:cubicBezTo>
                    <a:pt x="15" y="18"/>
                    <a:pt x="16" y="17"/>
                    <a:pt x="16" y="17"/>
                  </a:cubicBezTo>
                  <a:cubicBezTo>
                    <a:pt x="15" y="16"/>
                    <a:pt x="14" y="17"/>
                    <a:pt x="14" y="17"/>
                  </a:cubicBezTo>
                  <a:cubicBezTo>
                    <a:pt x="14" y="16"/>
                    <a:pt x="13" y="16"/>
                    <a:pt x="13" y="16"/>
                  </a:cubicBezTo>
                  <a:cubicBezTo>
                    <a:pt x="12" y="16"/>
                    <a:pt x="11" y="16"/>
                    <a:pt x="10" y="16"/>
                  </a:cubicBezTo>
                  <a:cubicBezTo>
                    <a:pt x="9" y="15"/>
                    <a:pt x="8" y="15"/>
                    <a:pt x="8" y="15"/>
                  </a:cubicBezTo>
                  <a:cubicBezTo>
                    <a:pt x="8" y="15"/>
                    <a:pt x="8" y="15"/>
                    <a:pt x="8" y="15"/>
                  </a:cubicBezTo>
                  <a:cubicBezTo>
                    <a:pt x="7" y="15"/>
                    <a:pt x="7" y="15"/>
                    <a:pt x="7" y="15"/>
                  </a:cubicBezTo>
                  <a:cubicBezTo>
                    <a:pt x="7" y="14"/>
                    <a:pt x="7" y="14"/>
                    <a:pt x="7" y="14"/>
                  </a:cubicBezTo>
                  <a:cubicBezTo>
                    <a:pt x="7" y="14"/>
                    <a:pt x="6" y="14"/>
                    <a:pt x="6" y="14"/>
                  </a:cubicBezTo>
                  <a:cubicBezTo>
                    <a:pt x="6" y="14"/>
                    <a:pt x="6" y="14"/>
                    <a:pt x="6" y="13"/>
                  </a:cubicBezTo>
                  <a:cubicBezTo>
                    <a:pt x="6" y="14"/>
                    <a:pt x="6" y="14"/>
                    <a:pt x="7" y="13"/>
                  </a:cubicBezTo>
                  <a:cubicBezTo>
                    <a:pt x="9" y="13"/>
                    <a:pt x="11" y="13"/>
                    <a:pt x="13" y="12"/>
                  </a:cubicBezTo>
                  <a:cubicBezTo>
                    <a:pt x="14" y="11"/>
                    <a:pt x="15" y="11"/>
                    <a:pt x="15" y="10"/>
                  </a:cubicBezTo>
                  <a:cubicBezTo>
                    <a:pt x="16" y="10"/>
                    <a:pt x="16" y="10"/>
                    <a:pt x="16" y="10"/>
                  </a:cubicBezTo>
                  <a:cubicBezTo>
                    <a:pt x="16" y="8"/>
                    <a:pt x="15" y="7"/>
                    <a:pt x="15" y="6"/>
                  </a:cubicBezTo>
                  <a:cubicBezTo>
                    <a:pt x="15" y="6"/>
                    <a:pt x="15" y="5"/>
                    <a:pt x="14" y="5"/>
                  </a:cubicBezTo>
                  <a:cubicBezTo>
                    <a:pt x="14" y="4"/>
                    <a:pt x="15" y="4"/>
                    <a:pt x="15" y="4"/>
                  </a:cubicBezTo>
                  <a:cubicBezTo>
                    <a:pt x="15" y="3"/>
                    <a:pt x="15" y="2"/>
                    <a:pt x="15" y="2"/>
                  </a:cubicBezTo>
                  <a:cubicBezTo>
                    <a:pt x="16" y="2"/>
                    <a:pt x="16" y="2"/>
                    <a:pt x="16" y="1"/>
                  </a:cubicBezTo>
                  <a:cubicBezTo>
                    <a:pt x="16" y="1"/>
                    <a:pt x="16" y="1"/>
                    <a:pt x="15" y="1"/>
                  </a:cubicBezTo>
                  <a:cubicBezTo>
                    <a:pt x="15" y="1"/>
                    <a:pt x="15" y="1"/>
                    <a:pt x="15" y="1"/>
                  </a:cubicBezTo>
                  <a:cubicBezTo>
                    <a:pt x="15" y="1"/>
                    <a:pt x="16" y="1"/>
                    <a:pt x="16" y="1"/>
                  </a:cubicBezTo>
                  <a:cubicBezTo>
                    <a:pt x="16" y="1"/>
                    <a:pt x="16" y="1"/>
                    <a:pt x="16" y="1"/>
                  </a:cubicBezTo>
                  <a:cubicBezTo>
                    <a:pt x="16" y="1"/>
                    <a:pt x="16" y="1"/>
                    <a:pt x="16" y="1"/>
                  </a:cubicBezTo>
                  <a:cubicBezTo>
                    <a:pt x="16" y="1"/>
                    <a:pt x="17" y="0"/>
                    <a:pt x="18" y="1"/>
                  </a:cubicBezTo>
                  <a:close/>
                  <a:moveTo>
                    <a:pt x="32" y="25"/>
                  </a:moveTo>
                  <a:cubicBezTo>
                    <a:pt x="32" y="25"/>
                    <a:pt x="32" y="25"/>
                    <a:pt x="32" y="25"/>
                  </a:cubicBezTo>
                  <a:cubicBezTo>
                    <a:pt x="32" y="26"/>
                    <a:pt x="32" y="26"/>
                    <a:pt x="32" y="26"/>
                  </a:cubicBezTo>
                  <a:cubicBezTo>
                    <a:pt x="33" y="25"/>
                    <a:pt x="34" y="26"/>
                    <a:pt x="35" y="26"/>
                  </a:cubicBezTo>
                  <a:cubicBezTo>
                    <a:pt x="35" y="26"/>
                    <a:pt x="35" y="26"/>
                    <a:pt x="35" y="26"/>
                  </a:cubicBezTo>
                  <a:cubicBezTo>
                    <a:pt x="36" y="26"/>
                    <a:pt x="36" y="26"/>
                    <a:pt x="37" y="27"/>
                  </a:cubicBezTo>
                  <a:cubicBezTo>
                    <a:pt x="38" y="27"/>
                    <a:pt x="39" y="28"/>
                    <a:pt x="39" y="29"/>
                  </a:cubicBezTo>
                  <a:cubicBezTo>
                    <a:pt x="39" y="29"/>
                    <a:pt x="39" y="29"/>
                    <a:pt x="39" y="29"/>
                  </a:cubicBezTo>
                  <a:cubicBezTo>
                    <a:pt x="39" y="30"/>
                    <a:pt x="39" y="30"/>
                    <a:pt x="39" y="31"/>
                  </a:cubicBezTo>
                  <a:cubicBezTo>
                    <a:pt x="38" y="31"/>
                    <a:pt x="38" y="31"/>
                    <a:pt x="38" y="31"/>
                  </a:cubicBezTo>
                  <a:cubicBezTo>
                    <a:pt x="38" y="31"/>
                    <a:pt x="37" y="31"/>
                    <a:pt x="36" y="31"/>
                  </a:cubicBezTo>
                  <a:cubicBezTo>
                    <a:pt x="36" y="31"/>
                    <a:pt x="35" y="31"/>
                    <a:pt x="36" y="30"/>
                  </a:cubicBezTo>
                  <a:cubicBezTo>
                    <a:pt x="35" y="30"/>
                    <a:pt x="35" y="30"/>
                    <a:pt x="34" y="29"/>
                  </a:cubicBezTo>
                  <a:cubicBezTo>
                    <a:pt x="34" y="30"/>
                    <a:pt x="34" y="30"/>
                    <a:pt x="34" y="30"/>
                  </a:cubicBezTo>
                  <a:cubicBezTo>
                    <a:pt x="34" y="29"/>
                    <a:pt x="34" y="29"/>
                    <a:pt x="33" y="28"/>
                  </a:cubicBezTo>
                  <a:cubicBezTo>
                    <a:pt x="33" y="28"/>
                    <a:pt x="33" y="28"/>
                    <a:pt x="33" y="28"/>
                  </a:cubicBezTo>
                  <a:cubicBezTo>
                    <a:pt x="33" y="28"/>
                    <a:pt x="33" y="27"/>
                    <a:pt x="32" y="27"/>
                  </a:cubicBezTo>
                  <a:cubicBezTo>
                    <a:pt x="32" y="27"/>
                    <a:pt x="32" y="27"/>
                    <a:pt x="32" y="27"/>
                  </a:cubicBezTo>
                  <a:cubicBezTo>
                    <a:pt x="32" y="27"/>
                    <a:pt x="32" y="27"/>
                    <a:pt x="32" y="27"/>
                  </a:cubicBezTo>
                  <a:cubicBezTo>
                    <a:pt x="31" y="26"/>
                    <a:pt x="31" y="27"/>
                    <a:pt x="31" y="27"/>
                  </a:cubicBezTo>
                  <a:cubicBezTo>
                    <a:pt x="31" y="26"/>
                    <a:pt x="30" y="26"/>
                    <a:pt x="31" y="26"/>
                  </a:cubicBezTo>
                  <a:cubicBezTo>
                    <a:pt x="31" y="26"/>
                    <a:pt x="31" y="25"/>
                    <a:pt x="30" y="26"/>
                  </a:cubicBezTo>
                  <a:cubicBezTo>
                    <a:pt x="31" y="25"/>
                    <a:pt x="31" y="26"/>
                    <a:pt x="32" y="25"/>
                  </a:cubicBezTo>
                  <a:close/>
                  <a:moveTo>
                    <a:pt x="22" y="27"/>
                  </a:moveTo>
                  <a:cubicBezTo>
                    <a:pt x="22" y="28"/>
                    <a:pt x="23" y="28"/>
                    <a:pt x="23" y="28"/>
                  </a:cubicBezTo>
                  <a:cubicBezTo>
                    <a:pt x="24" y="28"/>
                    <a:pt x="24" y="28"/>
                    <a:pt x="24" y="28"/>
                  </a:cubicBezTo>
                  <a:cubicBezTo>
                    <a:pt x="24" y="28"/>
                    <a:pt x="24" y="28"/>
                    <a:pt x="24" y="28"/>
                  </a:cubicBezTo>
                  <a:cubicBezTo>
                    <a:pt x="24" y="28"/>
                    <a:pt x="24" y="28"/>
                    <a:pt x="24" y="28"/>
                  </a:cubicBezTo>
                  <a:cubicBezTo>
                    <a:pt x="25" y="29"/>
                    <a:pt x="25" y="29"/>
                    <a:pt x="25" y="30"/>
                  </a:cubicBezTo>
                  <a:cubicBezTo>
                    <a:pt x="26" y="30"/>
                    <a:pt x="26" y="31"/>
                    <a:pt x="27" y="32"/>
                  </a:cubicBezTo>
                  <a:cubicBezTo>
                    <a:pt x="27" y="32"/>
                    <a:pt x="27" y="33"/>
                    <a:pt x="28" y="33"/>
                  </a:cubicBezTo>
                  <a:cubicBezTo>
                    <a:pt x="28" y="33"/>
                    <a:pt x="29" y="34"/>
                    <a:pt x="29" y="34"/>
                  </a:cubicBezTo>
                  <a:cubicBezTo>
                    <a:pt x="29" y="35"/>
                    <a:pt x="31" y="35"/>
                    <a:pt x="30" y="36"/>
                  </a:cubicBezTo>
                  <a:cubicBezTo>
                    <a:pt x="31" y="37"/>
                    <a:pt x="31" y="37"/>
                    <a:pt x="31" y="37"/>
                  </a:cubicBezTo>
                  <a:cubicBezTo>
                    <a:pt x="31" y="37"/>
                    <a:pt x="31" y="37"/>
                    <a:pt x="31" y="37"/>
                  </a:cubicBezTo>
                  <a:cubicBezTo>
                    <a:pt x="32" y="37"/>
                    <a:pt x="32" y="38"/>
                    <a:pt x="32" y="39"/>
                  </a:cubicBezTo>
                  <a:cubicBezTo>
                    <a:pt x="31" y="40"/>
                    <a:pt x="30" y="40"/>
                    <a:pt x="28" y="40"/>
                  </a:cubicBezTo>
                  <a:cubicBezTo>
                    <a:pt x="27" y="40"/>
                    <a:pt x="27" y="40"/>
                    <a:pt x="27" y="40"/>
                  </a:cubicBezTo>
                  <a:cubicBezTo>
                    <a:pt x="26" y="40"/>
                    <a:pt x="26" y="41"/>
                    <a:pt x="25" y="41"/>
                  </a:cubicBezTo>
                  <a:cubicBezTo>
                    <a:pt x="25" y="41"/>
                    <a:pt x="24" y="41"/>
                    <a:pt x="23" y="41"/>
                  </a:cubicBezTo>
                  <a:cubicBezTo>
                    <a:pt x="23" y="41"/>
                    <a:pt x="23" y="41"/>
                    <a:pt x="23" y="41"/>
                  </a:cubicBezTo>
                  <a:cubicBezTo>
                    <a:pt x="22" y="41"/>
                    <a:pt x="21" y="41"/>
                    <a:pt x="21" y="41"/>
                  </a:cubicBezTo>
                  <a:cubicBezTo>
                    <a:pt x="20" y="41"/>
                    <a:pt x="20" y="42"/>
                    <a:pt x="19" y="41"/>
                  </a:cubicBezTo>
                  <a:cubicBezTo>
                    <a:pt x="19" y="42"/>
                    <a:pt x="18" y="41"/>
                    <a:pt x="17" y="41"/>
                  </a:cubicBezTo>
                  <a:cubicBezTo>
                    <a:pt x="17" y="41"/>
                    <a:pt x="16" y="41"/>
                    <a:pt x="16" y="41"/>
                  </a:cubicBezTo>
                  <a:cubicBezTo>
                    <a:pt x="15" y="41"/>
                    <a:pt x="15" y="40"/>
                    <a:pt x="15" y="41"/>
                  </a:cubicBezTo>
                  <a:cubicBezTo>
                    <a:pt x="13" y="40"/>
                    <a:pt x="12" y="38"/>
                    <a:pt x="12" y="37"/>
                  </a:cubicBezTo>
                  <a:cubicBezTo>
                    <a:pt x="11" y="37"/>
                    <a:pt x="11" y="36"/>
                    <a:pt x="11" y="35"/>
                  </a:cubicBezTo>
                  <a:cubicBezTo>
                    <a:pt x="10" y="34"/>
                    <a:pt x="10" y="34"/>
                    <a:pt x="10" y="33"/>
                  </a:cubicBezTo>
                  <a:cubicBezTo>
                    <a:pt x="9" y="33"/>
                    <a:pt x="10" y="33"/>
                    <a:pt x="10" y="33"/>
                  </a:cubicBezTo>
                  <a:cubicBezTo>
                    <a:pt x="10" y="33"/>
                    <a:pt x="9" y="33"/>
                    <a:pt x="9" y="33"/>
                  </a:cubicBezTo>
                  <a:cubicBezTo>
                    <a:pt x="9" y="32"/>
                    <a:pt x="10" y="32"/>
                    <a:pt x="10" y="32"/>
                  </a:cubicBezTo>
                  <a:cubicBezTo>
                    <a:pt x="9" y="32"/>
                    <a:pt x="9" y="31"/>
                    <a:pt x="9" y="31"/>
                  </a:cubicBezTo>
                  <a:cubicBezTo>
                    <a:pt x="10" y="31"/>
                    <a:pt x="10" y="31"/>
                    <a:pt x="10" y="31"/>
                  </a:cubicBezTo>
                  <a:cubicBezTo>
                    <a:pt x="10" y="31"/>
                    <a:pt x="10" y="31"/>
                    <a:pt x="10" y="31"/>
                  </a:cubicBezTo>
                  <a:cubicBezTo>
                    <a:pt x="11" y="31"/>
                    <a:pt x="11" y="31"/>
                    <a:pt x="11" y="32"/>
                  </a:cubicBezTo>
                  <a:cubicBezTo>
                    <a:pt x="11" y="32"/>
                    <a:pt x="12" y="32"/>
                    <a:pt x="12" y="33"/>
                  </a:cubicBezTo>
                  <a:cubicBezTo>
                    <a:pt x="13" y="34"/>
                    <a:pt x="14" y="36"/>
                    <a:pt x="16" y="37"/>
                  </a:cubicBezTo>
                  <a:cubicBezTo>
                    <a:pt x="16" y="37"/>
                    <a:pt x="17" y="37"/>
                    <a:pt x="17" y="37"/>
                  </a:cubicBezTo>
                  <a:cubicBezTo>
                    <a:pt x="18" y="37"/>
                    <a:pt x="19" y="37"/>
                    <a:pt x="20" y="37"/>
                  </a:cubicBezTo>
                  <a:cubicBezTo>
                    <a:pt x="21" y="38"/>
                    <a:pt x="21" y="37"/>
                    <a:pt x="22" y="37"/>
                  </a:cubicBezTo>
                  <a:cubicBezTo>
                    <a:pt x="22" y="37"/>
                    <a:pt x="23" y="38"/>
                    <a:pt x="24" y="37"/>
                  </a:cubicBezTo>
                  <a:cubicBezTo>
                    <a:pt x="24" y="37"/>
                    <a:pt x="24" y="37"/>
                    <a:pt x="24" y="37"/>
                  </a:cubicBezTo>
                  <a:cubicBezTo>
                    <a:pt x="24" y="37"/>
                    <a:pt x="25" y="37"/>
                    <a:pt x="26" y="37"/>
                  </a:cubicBezTo>
                  <a:cubicBezTo>
                    <a:pt x="25" y="36"/>
                    <a:pt x="26" y="35"/>
                    <a:pt x="25" y="35"/>
                  </a:cubicBezTo>
                  <a:cubicBezTo>
                    <a:pt x="25" y="34"/>
                    <a:pt x="24" y="34"/>
                    <a:pt x="24" y="33"/>
                  </a:cubicBezTo>
                  <a:cubicBezTo>
                    <a:pt x="24" y="33"/>
                    <a:pt x="24" y="33"/>
                    <a:pt x="24" y="33"/>
                  </a:cubicBezTo>
                  <a:cubicBezTo>
                    <a:pt x="24" y="33"/>
                    <a:pt x="24" y="32"/>
                    <a:pt x="23" y="32"/>
                  </a:cubicBezTo>
                  <a:cubicBezTo>
                    <a:pt x="23" y="32"/>
                    <a:pt x="23" y="32"/>
                    <a:pt x="23" y="31"/>
                  </a:cubicBezTo>
                  <a:cubicBezTo>
                    <a:pt x="23" y="31"/>
                    <a:pt x="23" y="31"/>
                    <a:pt x="23" y="31"/>
                  </a:cubicBezTo>
                  <a:cubicBezTo>
                    <a:pt x="23" y="31"/>
                    <a:pt x="22" y="30"/>
                    <a:pt x="22" y="30"/>
                  </a:cubicBezTo>
                  <a:cubicBezTo>
                    <a:pt x="22" y="30"/>
                    <a:pt x="22" y="30"/>
                    <a:pt x="23" y="30"/>
                  </a:cubicBezTo>
                  <a:cubicBezTo>
                    <a:pt x="23" y="29"/>
                    <a:pt x="22" y="29"/>
                    <a:pt x="22" y="29"/>
                  </a:cubicBezTo>
                  <a:cubicBezTo>
                    <a:pt x="22" y="29"/>
                    <a:pt x="22" y="29"/>
                    <a:pt x="21" y="29"/>
                  </a:cubicBezTo>
                  <a:cubicBezTo>
                    <a:pt x="21" y="28"/>
                    <a:pt x="21" y="29"/>
                    <a:pt x="20" y="29"/>
                  </a:cubicBezTo>
                  <a:cubicBezTo>
                    <a:pt x="20" y="29"/>
                    <a:pt x="20" y="29"/>
                    <a:pt x="20" y="29"/>
                  </a:cubicBezTo>
                  <a:cubicBezTo>
                    <a:pt x="20" y="28"/>
                    <a:pt x="20" y="28"/>
                    <a:pt x="19" y="28"/>
                  </a:cubicBezTo>
                  <a:cubicBezTo>
                    <a:pt x="19" y="28"/>
                    <a:pt x="19" y="28"/>
                    <a:pt x="19" y="28"/>
                  </a:cubicBezTo>
                  <a:cubicBezTo>
                    <a:pt x="19" y="28"/>
                    <a:pt x="19" y="28"/>
                    <a:pt x="18" y="28"/>
                  </a:cubicBezTo>
                  <a:cubicBezTo>
                    <a:pt x="18" y="29"/>
                    <a:pt x="18" y="30"/>
                    <a:pt x="18" y="31"/>
                  </a:cubicBezTo>
                  <a:cubicBezTo>
                    <a:pt x="18" y="31"/>
                    <a:pt x="18" y="31"/>
                    <a:pt x="18" y="31"/>
                  </a:cubicBezTo>
                  <a:cubicBezTo>
                    <a:pt x="18" y="31"/>
                    <a:pt x="18" y="31"/>
                    <a:pt x="18" y="31"/>
                  </a:cubicBezTo>
                  <a:cubicBezTo>
                    <a:pt x="18" y="31"/>
                    <a:pt x="19" y="32"/>
                    <a:pt x="20" y="33"/>
                  </a:cubicBezTo>
                  <a:cubicBezTo>
                    <a:pt x="20" y="33"/>
                    <a:pt x="19" y="34"/>
                    <a:pt x="19" y="34"/>
                  </a:cubicBezTo>
                  <a:cubicBezTo>
                    <a:pt x="19" y="34"/>
                    <a:pt x="19" y="35"/>
                    <a:pt x="18" y="35"/>
                  </a:cubicBezTo>
                  <a:cubicBezTo>
                    <a:pt x="18" y="34"/>
                    <a:pt x="18" y="35"/>
                    <a:pt x="18" y="35"/>
                  </a:cubicBezTo>
                  <a:cubicBezTo>
                    <a:pt x="17" y="35"/>
                    <a:pt x="17" y="34"/>
                    <a:pt x="17" y="34"/>
                  </a:cubicBezTo>
                  <a:cubicBezTo>
                    <a:pt x="17" y="32"/>
                    <a:pt x="17" y="31"/>
                    <a:pt x="16" y="30"/>
                  </a:cubicBezTo>
                  <a:cubicBezTo>
                    <a:pt x="16" y="30"/>
                    <a:pt x="16" y="30"/>
                    <a:pt x="16" y="30"/>
                  </a:cubicBezTo>
                  <a:cubicBezTo>
                    <a:pt x="16" y="30"/>
                    <a:pt x="16" y="29"/>
                    <a:pt x="16" y="28"/>
                  </a:cubicBezTo>
                  <a:cubicBezTo>
                    <a:pt x="16" y="28"/>
                    <a:pt x="17" y="28"/>
                    <a:pt x="17" y="27"/>
                  </a:cubicBezTo>
                  <a:cubicBezTo>
                    <a:pt x="17" y="28"/>
                    <a:pt x="17" y="28"/>
                    <a:pt x="17" y="28"/>
                  </a:cubicBezTo>
                  <a:cubicBezTo>
                    <a:pt x="18" y="27"/>
                    <a:pt x="19" y="26"/>
                    <a:pt x="20" y="27"/>
                  </a:cubicBezTo>
                  <a:cubicBezTo>
                    <a:pt x="21" y="26"/>
                    <a:pt x="21" y="26"/>
                    <a:pt x="21" y="26"/>
                  </a:cubicBezTo>
                  <a:cubicBezTo>
                    <a:pt x="22" y="27"/>
                    <a:pt x="22" y="27"/>
                    <a:pt x="22"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5"/>
            <p:cNvSpPr>
              <a:spLocks noEditPoints="1"/>
            </p:cNvSpPr>
            <p:nvPr/>
          </p:nvSpPr>
          <p:spPr bwMode="auto">
            <a:xfrm>
              <a:off x="5268" y="4115"/>
              <a:ext cx="98" cy="115"/>
            </a:xfrm>
            <a:custGeom>
              <a:avLst/>
              <a:gdLst>
                <a:gd name="T0" fmla="*/ 35 w 38"/>
                <a:gd name="T1" fmla="*/ 4 h 43"/>
                <a:gd name="T2" fmla="*/ 38 w 38"/>
                <a:gd name="T3" fmla="*/ 8 h 43"/>
                <a:gd name="T4" fmla="*/ 36 w 38"/>
                <a:gd name="T5" fmla="*/ 15 h 43"/>
                <a:gd name="T6" fmla="*/ 36 w 38"/>
                <a:gd name="T7" fmla="*/ 19 h 43"/>
                <a:gd name="T8" fmla="*/ 36 w 38"/>
                <a:gd name="T9" fmla="*/ 31 h 43"/>
                <a:gd name="T10" fmla="*/ 37 w 38"/>
                <a:gd name="T11" fmla="*/ 33 h 43"/>
                <a:gd name="T12" fmla="*/ 34 w 38"/>
                <a:gd name="T13" fmla="*/ 42 h 43"/>
                <a:gd name="T14" fmla="*/ 33 w 38"/>
                <a:gd name="T15" fmla="*/ 40 h 43"/>
                <a:gd name="T16" fmla="*/ 32 w 38"/>
                <a:gd name="T17" fmla="*/ 37 h 43"/>
                <a:gd name="T18" fmla="*/ 32 w 38"/>
                <a:gd name="T19" fmla="*/ 36 h 43"/>
                <a:gd name="T20" fmla="*/ 32 w 38"/>
                <a:gd name="T21" fmla="*/ 35 h 43"/>
                <a:gd name="T22" fmla="*/ 32 w 38"/>
                <a:gd name="T23" fmla="*/ 35 h 43"/>
                <a:gd name="T24" fmla="*/ 33 w 38"/>
                <a:gd name="T25" fmla="*/ 21 h 43"/>
                <a:gd name="T26" fmla="*/ 32 w 38"/>
                <a:gd name="T27" fmla="*/ 5 h 43"/>
                <a:gd name="T28" fmla="*/ 25 w 38"/>
                <a:gd name="T29" fmla="*/ 3 h 43"/>
                <a:gd name="T30" fmla="*/ 17 w 38"/>
                <a:gd name="T31" fmla="*/ 4 h 43"/>
                <a:gd name="T32" fmla="*/ 14 w 38"/>
                <a:gd name="T33" fmla="*/ 5 h 43"/>
                <a:gd name="T34" fmla="*/ 18 w 38"/>
                <a:gd name="T35" fmla="*/ 0 h 43"/>
                <a:gd name="T36" fmla="*/ 28 w 38"/>
                <a:gd name="T37" fmla="*/ 0 h 43"/>
                <a:gd name="T38" fmla="*/ 17 w 38"/>
                <a:gd name="T39" fmla="*/ 14 h 43"/>
                <a:gd name="T40" fmla="*/ 17 w 38"/>
                <a:gd name="T41" fmla="*/ 19 h 43"/>
                <a:gd name="T42" fmla="*/ 21 w 38"/>
                <a:gd name="T43" fmla="*/ 21 h 43"/>
                <a:gd name="T44" fmla="*/ 23 w 38"/>
                <a:gd name="T45" fmla="*/ 24 h 43"/>
                <a:gd name="T46" fmla="*/ 19 w 38"/>
                <a:gd name="T47" fmla="*/ 26 h 43"/>
                <a:gd name="T48" fmla="*/ 15 w 38"/>
                <a:gd name="T49" fmla="*/ 27 h 43"/>
                <a:gd name="T50" fmla="*/ 10 w 38"/>
                <a:gd name="T51" fmla="*/ 26 h 43"/>
                <a:gd name="T52" fmla="*/ 10 w 38"/>
                <a:gd name="T53" fmla="*/ 21 h 43"/>
                <a:gd name="T54" fmla="*/ 10 w 38"/>
                <a:gd name="T55" fmla="*/ 19 h 43"/>
                <a:gd name="T56" fmla="*/ 8 w 38"/>
                <a:gd name="T57" fmla="*/ 17 h 43"/>
                <a:gd name="T58" fmla="*/ 15 w 38"/>
                <a:gd name="T59" fmla="*/ 14 h 43"/>
                <a:gd name="T60" fmla="*/ 12 w 38"/>
                <a:gd name="T61" fmla="*/ 11 h 43"/>
                <a:gd name="T62" fmla="*/ 5 w 38"/>
                <a:gd name="T63" fmla="*/ 10 h 43"/>
                <a:gd name="T64" fmla="*/ 6 w 38"/>
                <a:gd name="T65" fmla="*/ 19 h 43"/>
                <a:gd name="T66" fmla="*/ 4 w 38"/>
                <a:gd name="T67" fmla="*/ 24 h 43"/>
                <a:gd name="T68" fmla="*/ 4 w 38"/>
                <a:gd name="T69" fmla="*/ 30 h 43"/>
                <a:gd name="T70" fmla="*/ 5 w 38"/>
                <a:gd name="T71" fmla="*/ 35 h 43"/>
                <a:gd name="T72" fmla="*/ 4 w 38"/>
                <a:gd name="T73" fmla="*/ 36 h 43"/>
                <a:gd name="T74" fmla="*/ 0 w 38"/>
                <a:gd name="T75" fmla="*/ 30 h 43"/>
                <a:gd name="T76" fmla="*/ 0 w 38"/>
                <a:gd name="T77" fmla="*/ 28 h 43"/>
                <a:gd name="T78" fmla="*/ 3 w 38"/>
                <a:gd name="T79" fmla="*/ 10 h 43"/>
                <a:gd name="T80" fmla="*/ 23 w 38"/>
                <a:gd name="T81" fmla="*/ 14 h 43"/>
                <a:gd name="T82" fmla="*/ 26 w 38"/>
                <a:gd name="T83" fmla="*/ 18 h 43"/>
                <a:gd name="T84" fmla="*/ 22 w 38"/>
                <a:gd name="T85" fmla="*/ 13 h 43"/>
                <a:gd name="T86" fmla="*/ 24 w 38"/>
                <a:gd name="T87" fmla="*/ 31 h 43"/>
                <a:gd name="T88" fmla="*/ 21 w 38"/>
                <a:gd name="T89" fmla="*/ 34 h 43"/>
                <a:gd name="T90" fmla="*/ 16 w 38"/>
                <a:gd name="T91" fmla="*/ 34 h 43"/>
                <a:gd name="T92" fmla="*/ 9 w 38"/>
                <a:gd name="T93" fmla="*/ 34 h 43"/>
                <a:gd name="T94" fmla="*/ 9 w 38"/>
                <a:gd name="T95" fmla="*/ 32 h 43"/>
                <a:gd name="T96" fmla="*/ 22 w 38"/>
                <a:gd name="T97" fmla="*/ 3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8" h="43">
                  <a:moveTo>
                    <a:pt x="28" y="0"/>
                  </a:moveTo>
                  <a:cubicBezTo>
                    <a:pt x="30" y="0"/>
                    <a:pt x="31" y="1"/>
                    <a:pt x="32" y="2"/>
                  </a:cubicBezTo>
                  <a:cubicBezTo>
                    <a:pt x="34" y="2"/>
                    <a:pt x="34" y="3"/>
                    <a:pt x="35" y="4"/>
                  </a:cubicBezTo>
                  <a:cubicBezTo>
                    <a:pt x="35" y="4"/>
                    <a:pt x="35" y="5"/>
                    <a:pt x="36" y="5"/>
                  </a:cubicBezTo>
                  <a:cubicBezTo>
                    <a:pt x="36" y="6"/>
                    <a:pt x="36" y="7"/>
                    <a:pt x="37" y="7"/>
                  </a:cubicBezTo>
                  <a:cubicBezTo>
                    <a:pt x="37" y="8"/>
                    <a:pt x="38" y="8"/>
                    <a:pt x="38" y="8"/>
                  </a:cubicBezTo>
                  <a:cubicBezTo>
                    <a:pt x="37" y="9"/>
                    <a:pt x="38" y="10"/>
                    <a:pt x="37" y="11"/>
                  </a:cubicBezTo>
                  <a:cubicBezTo>
                    <a:pt x="37" y="12"/>
                    <a:pt x="37" y="12"/>
                    <a:pt x="36" y="13"/>
                  </a:cubicBezTo>
                  <a:cubicBezTo>
                    <a:pt x="37" y="14"/>
                    <a:pt x="36" y="15"/>
                    <a:pt x="36" y="15"/>
                  </a:cubicBezTo>
                  <a:cubicBezTo>
                    <a:pt x="36" y="15"/>
                    <a:pt x="36" y="16"/>
                    <a:pt x="36" y="16"/>
                  </a:cubicBezTo>
                  <a:cubicBezTo>
                    <a:pt x="36" y="16"/>
                    <a:pt x="36" y="17"/>
                    <a:pt x="36" y="17"/>
                  </a:cubicBezTo>
                  <a:cubicBezTo>
                    <a:pt x="36" y="18"/>
                    <a:pt x="36" y="18"/>
                    <a:pt x="36" y="19"/>
                  </a:cubicBezTo>
                  <a:cubicBezTo>
                    <a:pt x="36" y="20"/>
                    <a:pt x="35" y="21"/>
                    <a:pt x="36" y="21"/>
                  </a:cubicBezTo>
                  <a:cubicBezTo>
                    <a:pt x="36" y="22"/>
                    <a:pt x="35" y="22"/>
                    <a:pt x="36" y="23"/>
                  </a:cubicBezTo>
                  <a:cubicBezTo>
                    <a:pt x="35" y="26"/>
                    <a:pt x="37" y="28"/>
                    <a:pt x="36" y="31"/>
                  </a:cubicBezTo>
                  <a:cubicBezTo>
                    <a:pt x="36" y="31"/>
                    <a:pt x="36" y="31"/>
                    <a:pt x="36" y="31"/>
                  </a:cubicBezTo>
                  <a:cubicBezTo>
                    <a:pt x="36" y="32"/>
                    <a:pt x="36" y="32"/>
                    <a:pt x="36" y="33"/>
                  </a:cubicBezTo>
                  <a:cubicBezTo>
                    <a:pt x="37" y="33"/>
                    <a:pt x="37" y="33"/>
                    <a:pt x="37" y="33"/>
                  </a:cubicBezTo>
                  <a:cubicBezTo>
                    <a:pt x="36" y="33"/>
                    <a:pt x="36" y="33"/>
                    <a:pt x="36" y="33"/>
                  </a:cubicBezTo>
                  <a:cubicBezTo>
                    <a:pt x="37" y="36"/>
                    <a:pt x="37" y="38"/>
                    <a:pt x="37" y="41"/>
                  </a:cubicBezTo>
                  <a:cubicBezTo>
                    <a:pt x="36" y="42"/>
                    <a:pt x="35" y="43"/>
                    <a:pt x="34" y="42"/>
                  </a:cubicBezTo>
                  <a:cubicBezTo>
                    <a:pt x="33" y="42"/>
                    <a:pt x="33" y="41"/>
                    <a:pt x="33" y="41"/>
                  </a:cubicBezTo>
                  <a:cubicBezTo>
                    <a:pt x="33" y="41"/>
                    <a:pt x="33" y="41"/>
                    <a:pt x="33" y="41"/>
                  </a:cubicBezTo>
                  <a:cubicBezTo>
                    <a:pt x="33" y="40"/>
                    <a:pt x="33" y="40"/>
                    <a:pt x="33" y="40"/>
                  </a:cubicBezTo>
                  <a:cubicBezTo>
                    <a:pt x="32" y="39"/>
                    <a:pt x="32" y="39"/>
                    <a:pt x="32" y="38"/>
                  </a:cubicBezTo>
                  <a:cubicBezTo>
                    <a:pt x="32" y="38"/>
                    <a:pt x="33" y="38"/>
                    <a:pt x="33" y="38"/>
                  </a:cubicBezTo>
                  <a:cubicBezTo>
                    <a:pt x="32" y="38"/>
                    <a:pt x="32" y="38"/>
                    <a:pt x="32" y="37"/>
                  </a:cubicBezTo>
                  <a:cubicBezTo>
                    <a:pt x="32" y="37"/>
                    <a:pt x="32" y="37"/>
                    <a:pt x="32" y="37"/>
                  </a:cubicBezTo>
                  <a:cubicBezTo>
                    <a:pt x="32" y="37"/>
                    <a:pt x="32" y="37"/>
                    <a:pt x="32" y="37"/>
                  </a:cubicBezTo>
                  <a:cubicBezTo>
                    <a:pt x="32" y="37"/>
                    <a:pt x="32" y="36"/>
                    <a:pt x="32" y="36"/>
                  </a:cubicBezTo>
                  <a:cubicBezTo>
                    <a:pt x="32" y="36"/>
                    <a:pt x="32" y="36"/>
                    <a:pt x="32" y="35"/>
                  </a:cubicBezTo>
                  <a:cubicBezTo>
                    <a:pt x="32" y="35"/>
                    <a:pt x="32" y="35"/>
                    <a:pt x="32" y="35"/>
                  </a:cubicBezTo>
                  <a:cubicBezTo>
                    <a:pt x="32" y="35"/>
                    <a:pt x="32" y="36"/>
                    <a:pt x="32" y="35"/>
                  </a:cubicBezTo>
                  <a:cubicBezTo>
                    <a:pt x="32" y="35"/>
                    <a:pt x="32" y="35"/>
                    <a:pt x="32" y="35"/>
                  </a:cubicBezTo>
                  <a:cubicBezTo>
                    <a:pt x="32" y="35"/>
                    <a:pt x="32" y="35"/>
                    <a:pt x="32" y="35"/>
                  </a:cubicBezTo>
                  <a:cubicBezTo>
                    <a:pt x="33" y="35"/>
                    <a:pt x="32" y="35"/>
                    <a:pt x="32" y="35"/>
                  </a:cubicBezTo>
                  <a:cubicBezTo>
                    <a:pt x="33" y="35"/>
                    <a:pt x="33" y="35"/>
                    <a:pt x="33" y="35"/>
                  </a:cubicBezTo>
                  <a:cubicBezTo>
                    <a:pt x="33" y="30"/>
                    <a:pt x="32" y="26"/>
                    <a:pt x="33" y="21"/>
                  </a:cubicBezTo>
                  <a:cubicBezTo>
                    <a:pt x="33" y="21"/>
                    <a:pt x="33" y="21"/>
                    <a:pt x="33" y="21"/>
                  </a:cubicBezTo>
                  <a:cubicBezTo>
                    <a:pt x="33" y="16"/>
                    <a:pt x="33" y="11"/>
                    <a:pt x="32" y="6"/>
                  </a:cubicBezTo>
                  <a:cubicBezTo>
                    <a:pt x="32" y="6"/>
                    <a:pt x="32" y="6"/>
                    <a:pt x="32" y="6"/>
                  </a:cubicBezTo>
                  <a:cubicBezTo>
                    <a:pt x="33" y="5"/>
                    <a:pt x="32" y="6"/>
                    <a:pt x="32" y="5"/>
                  </a:cubicBezTo>
                  <a:cubicBezTo>
                    <a:pt x="31" y="4"/>
                    <a:pt x="30" y="3"/>
                    <a:pt x="29" y="3"/>
                  </a:cubicBezTo>
                  <a:cubicBezTo>
                    <a:pt x="28" y="3"/>
                    <a:pt x="27" y="3"/>
                    <a:pt x="26" y="3"/>
                  </a:cubicBezTo>
                  <a:cubicBezTo>
                    <a:pt x="25" y="2"/>
                    <a:pt x="25" y="3"/>
                    <a:pt x="25" y="3"/>
                  </a:cubicBezTo>
                  <a:cubicBezTo>
                    <a:pt x="23" y="3"/>
                    <a:pt x="22" y="3"/>
                    <a:pt x="21" y="3"/>
                  </a:cubicBezTo>
                  <a:cubicBezTo>
                    <a:pt x="20" y="3"/>
                    <a:pt x="19" y="3"/>
                    <a:pt x="19" y="4"/>
                  </a:cubicBezTo>
                  <a:cubicBezTo>
                    <a:pt x="18" y="4"/>
                    <a:pt x="18" y="4"/>
                    <a:pt x="17" y="4"/>
                  </a:cubicBezTo>
                  <a:cubicBezTo>
                    <a:pt x="17" y="4"/>
                    <a:pt x="16" y="4"/>
                    <a:pt x="16" y="4"/>
                  </a:cubicBezTo>
                  <a:cubicBezTo>
                    <a:pt x="16" y="5"/>
                    <a:pt x="15" y="4"/>
                    <a:pt x="15" y="5"/>
                  </a:cubicBezTo>
                  <a:cubicBezTo>
                    <a:pt x="15" y="4"/>
                    <a:pt x="14" y="5"/>
                    <a:pt x="14" y="5"/>
                  </a:cubicBezTo>
                  <a:cubicBezTo>
                    <a:pt x="13" y="5"/>
                    <a:pt x="12" y="5"/>
                    <a:pt x="11" y="4"/>
                  </a:cubicBezTo>
                  <a:cubicBezTo>
                    <a:pt x="11" y="3"/>
                    <a:pt x="13" y="3"/>
                    <a:pt x="13" y="2"/>
                  </a:cubicBezTo>
                  <a:cubicBezTo>
                    <a:pt x="15" y="2"/>
                    <a:pt x="17" y="1"/>
                    <a:pt x="18" y="0"/>
                  </a:cubicBezTo>
                  <a:cubicBezTo>
                    <a:pt x="19" y="0"/>
                    <a:pt x="21" y="0"/>
                    <a:pt x="22" y="0"/>
                  </a:cubicBezTo>
                  <a:cubicBezTo>
                    <a:pt x="24" y="0"/>
                    <a:pt x="25" y="0"/>
                    <a:pt x="27" y="0"/>
                  </a:cubicBezTo>
                  <a:cubicBezTo>
                    <a:pt x="27" y="0"/>
                    <a:pt x="28" y="0"/>
                    <a:pt x="28" y="0"/>
                  </a:cubicBezTo>
                  <a:close/>
                  <a:moveTo>
                    <a:pt x="17" y="10"/>
                  </a:moveTo>
                  <a:cubicBezTo>
                    <a:pt x="18" y="11"/>
                    <a:pt x="17" y="13"/>
                    <a:pt x="17" y="14"/>
                  </a:cubicBezTo>
                  <a:cubicBezTo>
                    <a:pt x="17" y="14"/>
                    <a:pt x="17" y="14"/>
                    <a:pt x="17" y="14"/>
                  </a:cubicBezTo>
                  <a:cubicBezTo>
                    <a:pt x="18" y="15"/>
                    <a:pt x="18" y="15"/>
                    <a:pt x="19" y="15"/>
                  </a:cubicBezTo>
                  <a:cubicBezTo>
                    <a:pt x="19" y="16"/>
                    <a:pt x="21" y="16"/>
                    <a:pt x="20" y="17"/>
                  </a:cubicBezTo>
                  <a:cubicBezTo>
                    <a:pt x="20" y="18"/>
                    <a:pt x="18" y="19"/>
                    <a:pt x="17" y="19"/>
                  </a:cubicBezTo>
                  <a:cubicBezTo>
                    <a:pt x="17" y="20"/>
                    <a:pt x="16" y="20"/>
                    <a:pt x="17" y="21"/>
                  </a:cubicBezTo>
                  <a:cubicBezTo>
                    <a:pt x="18" y="21"/>
                    <a:pt x="19" y="21"/>
                    <a:pt x="20" y="21"/>
                  </a:cubicBezTo>
                  <a:cubicBezTo>
                    <a:pt x="20" y="21"/>
                    <a:pt x="21" y="20"/>
                    <a:pt x="21" y="21"/>
                  </a:cubicBezTo>
                  <a:cubicBezTo>
                    <a:pt x="22" y="21"/>
                    <a:pt x="22" y="21"/>
                    <a:pt x="22" y="22"/>
                  </a:cubicBezTo>
                  <a:cubicBezTo>
                    <a:pt x="22" y="22"/>
                    <a:pt x="23" y="22"/>
                    <a:pt x="22" y="23"/>
                  </a:cubicBezTo>
                  <a:cubicBezTo>
                    <a:pt x="22" y="23"/>
                    <a:pt x="23" y="23"/>
                    <a:pt x="23" y="24"/>
                  </a:cubicBezTo>
                  <a:cubicBezTo>
                    <a:pt x="23" y="25"/>
                    <a:pt x="22" y="25"/>
                    <a:pt x="21" y="25"/>
                  </a:cubicBezTo>
                  <a:cubicBezTo>
                    <a:pt x="21" y="25"/>
                    <a:pt x="20" y="25"/>
                    <a:pt x="20" y="25"/>
                  </a:cubicBezTo>
                  <a:cubicBezTo>
                    <a:pt x="20" y="26"/>
                    <a:pt x="19" y="25"/>
                    <a:pt x="19" y="26"/>
                  </a:cubicBezTo>
                  <a:cubicBezTo>
                    <a:pt x="19" y="26"/>
                    <a:pt x="19" y="26"/>
                    <a:pt x="19" y="26"/>
                  </a:cubicBezTo>
                  <a:cubicBezTo>
                    <a:pt x="19" y="27"/>
                    <a:pt x="18" y="26"/>
                    <a:pt x="17" y="26"/>
                  </a:cubicBezTo>
                  <a:cubicBezTo>
                    <a:pt x="17" y="27"/>
                    <a:pt x="16" y="26"/>
                    <a:pt x="15" y="27"/>
                  </a:cubicBezTo>
                  <a:cubicBezTo>
                    <a:pt x="15" y="26"/>
                    <a:pt x="15" y="27"/>
                    <a:pt x="14" y="27"/>
                  </a:cubicBezTo>
                  <a:cubicBezTo>
                    <a:pt x="14" y="27"/>
                    <a:pt x="13" y="27"/>
                    <a:pt x="13" y="27"/>
                  </a:cubicBezTo>
                  <a:cubicBezTo>
                    <a:pt x="12" y="27"/>
                    <a:pt x="11" y="27"/>
                    <a:pt x="10" y="26"/>
                  </a:cubicBezTo>
                  <a:cubicBezTo>
                    <a:pt x="10" y="26"/>
                    <a:pt x="10" y="25"/>
                    <a:pt x="10" y="24"/>
                  </a:cubicBezTo>
                  <a:cubicBezTo>
                    <a:pt x="9" y="24"/>
                    <a:pt x="10" y="23"/>
                    <a:pt x="10" y="23"/>
                  </a:cubicBezTo>
                  <a:cubicBezTo>
                    <a:pt x="10" y="22"/>
                    <a:pt x="9" y="21"/>
                    <a:pt x="10" y="21"/>
                  </a:cubicBezTo>
                  <a:cubicBezTo>
                    <a:pt x="9" y="20"/>
                    <a:pt x="11" y="20"/>
                    <a:pt x="11" y="19"/>
                  </a:cubicBezTo>
                  <a:cubicBezTo>
                    <a:pt x="11" y="19"/>
                    <a:pt x="11" y="19"/>
                    <a:pt x="11" y="19"/>
                  </a:cubicBezTo>
                  <a:cubicBezTo>
                    <a:pt x="10" y="19"/>
                    <a:pt x="10" y="19"/>
                    <a:pt x="10" y="19"/>
                  </a:cubicBezTo>
                  <a:cubicBezTo>
                    <a:pt x="10" y="19"/>
                    <a:pt x="10" y="19"/>
                    <a:pt x="10" y="19"/>
                  </a:cubicBezTo>
                  <a:cubicBezTo>
                    <a:pt x="10" y="19"/>
                    <a:pt x="9" y="19"/>
                    <a:pt x="9" y="18"/>
                  </a:cubicBezTo>
                  <a:cubicBezTo>
                    <a:pt x="8" y="17"/>
                    <a:pt x="8" y="17"/>
                    <a:pt x="8" y="17"/>
                  </a:cubicBezTo>
                  <a:cubicBezTo>
                    <a:pt x="8" y="16"/>
                    <a:pt x="9" y="16"/>
                    <a:pt x="9" y="16"/>
                  </a:cubicBezTo>
                  <a:cubicBezTo>
                    <a:pt x="10" y="16"/>
                    <a:pt x="11" y="16"/>
                    <a:pt x="12" y="15"/>
                  </a:cubicBezTo>
                  <a:cubicBezTo>
                    <a:pt x="13" y="15"/>
                    <a:pt x="15" y="15"/>
                    <a:pt x="15" y="14"/>
                  </a:cubicBezTo>
                  <a:cubicBezTo>
                    <a:pt x="15" y="13"/>
                    <a:pt x="15" y="12"/>
                    <a:pt x="15" y="12"/>
                  </a:cubicBezTo>
                  <a:cubicBezTo>
                    <a:pt x="14" y="13"/>
                    <a:pt x="13" y="12"/>
                    <a:pt x="12" y="12"/>
                  </a:cubicBezTo>
                  <a:cubicBezTo>
                    <a:pt x="13" y="11"/>
                    <a:pt x="12" y="11"/>
                    <a:pt x="12" y="11"/>
                  </a:cubicBezTo>
                  <a:cubicBezTo>
                    <a:pt x="13" y="10"/>
                    <a:pt x="15" y="9"/>
                    <a:pt x="16" y="10"/>
                  </a:cubicBezTo>
                  <a:lnTo>
                    <a:pt x="17" y="10"/>
                  </a:lnTo>
                  <a:close/>
                  <a:moveTo>
                    <a:pt x="5" y="10"/>
                  </a:moveTo>
                  <a:cubicBezTo>
                    <a:pt x="5" y="11"/>
                    <a:pt x="6" y="12"/>
                    <a:pt x="6" y="12"/>
                  </a:cubicBezTo>
                  <a:cubicBezTo>
                    <a:pt x="6" y="13"/>
                    <a:pt x="6" y="14"/>
                    <a:pt x="6" y="15"/>
                  </a:cubicBezTo>
                  <a:cubicBezTo>
                    <a:pt x="6" y="16"/>
                    <a:pt x="6" y="17"/>
                    <a:pt x="6" y="19"/>
                  </a:cubicBezTo>
                  <a:cubicBezTo>
                    <a:pt x="6" y="20"/>
                    <a:pt x="5" y="20"/>
                    <a:pt x="5" y="21"/>
                  </a:cubicBezTo>
                  <a:cubicBezTo>
                    <a:pt x="5" y="22"/>
                    <a:pt x="5" y="22"/>
                    <a:pt x="4" y="22"/>
                  </a:cubicBezTo>
                  <a:cubicBezTo>
                    <a:pt x="5" y="23"/>
                    <a:pt x="5" y="24"/>
                    <a:pt x="4" y="24"/>
                  </a:cubicBezTo>
                  <a:cubicBezTo>
                    <a:pt x="5" y="25"/>
                    <a:pt x="4" y="25"/>
                    <a:pt x="4" y="26"/>
                  </a:cubicBezTo>
                  <a:cubicBezTo>
                    <a:pt x="4" y="26"/>
                    <a:pt x="4" y="26"/>
                    <a:pt x="4" y="26"/>
                  </a:cubicBezTo>
                  <a:cubicBezTo>
                    <a:pt x="4" y="28"/>
                    <a:pt x="5" y="28"/>
                    <a:pt x="4" y="30"/>
                  </a:cubicBezTo>
                  <a:cubicBezTo>
                    <a:pt x="5" y="31"/>
                    <a:pt x="5" y="31"/>
                    <a:pt x="5" y="32"/>
                  </a:cubicBezTo>
                  <a:cubicBezTo>
                    <a:pt x="5" y="32"/>
                    <a:pt x="5" y="33"/>
                    <a:pt x="6" y="34"/>
                  </a:cubicBezTo>
                  <a:cubicBezTo>
                    <a:pt x="6" y="35"/>
                    <a:pt x="5" y="35"/>
                    <a:pt x="5" y="35"/>
                  </a:cubicBezTo>
                  <a:cubicBezTo>
                    <a:pt x="5" y="35"/>
                    <a:pt x="5" y="35"/>
                    <a:pt x="5" y="36"/>
                  </a:cubicBezTo>
                  <a:cubicBezTo>
                    <a:pt x="5" y="36"/>
                    <a:pt x="5" y="36"/>
                    <a:pt x="5" y="36"/>
                  </a:cubicBezTo>
                  <a:cubicBezTo>
                    <a:pt x="5" y="36"/>
                    <a:pt x="4" y="36"/>
                    <a:pt x="4" y="36"/>
                  </a:cubicBezTo>
                  <a:cubicBezTo>
                    <a:pt x="3" y="35"/>
                    <a:pt x="2" y="35"/>
                    <a:pt x="2" y="34"/>
                  </a:cubicBezTo>
                  <a:cubicBezTo>
                    <a:pt x="1" y="33"/>
                    <a:pt x="2" y="32"/>
                    <a:pt x="1" y="31"/>
                  </a:cubicBezTo>
                  <a:cubicBezTo>
                    <a:pt x="1" y="30"/>
                    <a:pt x="0" y="30"/>
                    <a:pt x="0" y="30"/>
                  </a:cubicBezTo>
                  <a:cubicBezTo>
                    <a:pt x="0" y="29"/>
                    <a:pt x="1" y="29"/>
                    <a:pt x="1" y="29"/>
                  </a:cubicBezTo>
                  <a:cubicBezTo>
                    <a:pt x="0" y="29"/>
                    <a:pt x="1" y="28"/>
                    <a:pt x="0" y="28"/>
                  </a:cubicBezTo>
                  <a:cubicBezTo>
                    <a:pt x="0" y="28"/>
                    <a:pt x="0" y="28"/>
                    <a:pt x="0" y="28"/>
                  </a:cubicBezTo>
                  <a:cubicBezTo>
                    <a:pt x="0" y="24"/>
                    <a:pt x="0" y="22"/>
                    <a:pt x="1" y="19"/>
                  </a:cubicBezTo>
                  <a:cubicBezTo>
                    <a:pt x="1" y="19"/>
                    <a:pt x="1" y="19"/>
                    <a:pt x="1" y="18"/>
                  </a:cubicBezTo>
                  <a:cubicBezTo>
                    <a:pt x="1" y="15"/>
                    <a:pt x="3" y="13"/>
                    <a:pt x="3" y="10"/>
                  </a:cubicBezTo>
                  <a:cubicBezTo>
                    <a:pt x="3" y="10"/>
                    <a:pt x="3" y="9"/>
                    <a:pt x="4" y="9"/>
                  </a:cubicBezTo>
                  <a:cubicBezTo>
                    <a:pt x="4" y="9"/>
                    <a:pt x="5" y="10"/>
                    <a:pt x="5" y="10"/>
                  </a:cubicBezTo>
                  <a:close/>
                  <a:moveTo>
                    <a:pt x="23" y="14"/>
                  </a:moveTo>
                  <a:cubicBezTo>
                    <a:pt x="23" y="13"/>
                    <a:pt x="23" y="14"/>
                    <a:pt x="23" y="14"/>
                  </a:cubicBezTo>
                  <a:cubicBezTo>
                    <a:pt x="25" y="14"/>
                    <a:pt x="27" y="15"/>
                    <a:pt x="27" y="16"/>
                  </a:cubicBezTo>
                  <a:cubicBezTo>
                    <a:pt x="27" y="17"/>
                    <a:pt x="26" y="17"/>
                    <a:pt x="26" y="18"/>
                  </a:cubicBezTo>
                  <a:cubicBezTo>
                    <a:pt x="25" y="18"/>
                    <a:pt x="25" y="18"/>
                    <a:pt x="24" y="18"/>
                  </a:cubicBezTo>
                  <a:cubicBezTo>
                    <a:pt x="23" y="16"/>
                    <a:pt x="22" y="15"/>
                    <a:pt x="21" y="14"/>
                  </a:cubicBezTo>
                  <a:cubicBezTo>
                    <a:pt x="21" y="13"/>
                    <a:pt x="22" y="13"/>
                    <a:pt x="22" y="13"/>
                  </a:cubicBezTo>
                  <a:lnTo>
                    <a:pt x="23" y="14"/>
                  </a:lnTo>
                  <a:close/>
                  <a:moveTo>
                    <a:pt x="22" y="31"/>
                  </a:moveTo>
                  <a:cubicBezTo>
                    <a:pt x="23" y="31"/>
                    <a:pt x="24" y="30"/>
                    <a:pt x="24" y="31"/>
                  </a:cubicBezTo>
                  <a:cubicBezTo>
                    <a:pt x="24" y="31"/>
                    <a:pt x="24" y="32"/>
                    <a:pt x="24" y="32"/>
                  </a:cubicBezTo>
                  <a:cubicBezTo>
                    <a:pt x="23" y="32"/>
                    <a:pt x="24" y="33"/>
                    <a:pt x="23" y="33"/>
                  </a:cubicBezTo>
                  <a:cubicBezTo>
                    <a:pt x="23" y="34"/>
                    <a:pt x="22" y="34"/>
                    <a:pt x="21" y="34"/>
                  </a:cubicBezTo>
                  <a:cubicBezTo>
                    <a:pt x="21" y="34"/>
                    <a:pt x="21" y="34"/>
                    <a:pt x="20" y="34"/>
                  </a:cubicBezTo>
                  <a:cubicBezTo>
                    <a:pt x="20" y="34"/>
                    <a:pt x="20" y="34"/>
                    <a:pt x="20" y="34"/>
                  </a:cubicBezTo>
                  <a:cubicBezTo>
                    <a:pt x="18" y="34"/>
                    <a:pt x="17" y="33"/>
                    <a:pt x="16" y="34"/>
                  </a:cubicBezTo>
                  <a:cubicBezTo>
                    <a:pt x="16" y="34"/>
                    <a:pt x="15" y="34"/>
                    <a:pt x="14" y="34"/>
                  </a:cubicBezTo>
                  <a:cubicBezTo>
                    <a:pt x="13" y="35"/>
                    <a:pt x="12" y="35"/>
                    <a:pt x="11" y="34"/>
                  </a:cubicBezTo>
                  <a:cubicBezTo>
                    <a:pt x="10" y="34"/>
                    <a:pt x="10" y="34"/>
                    <a:pt x="9" y="34"/>
                  </a:cubicBezTo>
                  <a:cubicBezTo>
                    <a:pt x="9" y="34"/>
                    <a:pt x="9" y="33"/>
                    <a:pt x="8" y="33"/>
                  </a:cubicBezTo>
                  <a:cubicBezTo>
                    <a:pt x="8" y="33"/>
                    <a:pt x="8" y="33"/>
                    <a:pt x="8" y="33"/>
                  </a:cubicBezTo>
                  <a:cubicBezTo>
                    <a:pt x="8" y="32"/>
                    <a:pt x="9" y="32"/>
                    <a:pt x="9" y="32"/>
                  </a:cubicBezTo>
                  <a:cubicBezTo>
                    <a:pt x="10" y="31"/>
                    <a:pt x="11" y="31"/>
                    <a:pt x="12" y="31"/>
                  </a:cubicBezTo>
                  <a:cubicBezTo>
                    <a:pt x="15" y="31"/>
                    <a:pt x="17" y="30"/>
                    <a:pt x="20" y="30"/>
                  </a:cubicBezTo>
                  <a:cubicBezTo>
                    <a:pt x="20" y="31"/>
                    <a:pt x="22" y="31"/>
                    <a:pt x="22"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6"/>
            <p:cNvSpPr>
              <a:spLocks noEditPoints="1"/>
            </p:cNvSpPr>
            <p:nvPr/>
          </p:nvSpPr>
          <p:spPr bwMode="auto">
            <a:xfrm>
              <a:off x="5537" y="4091"/>
              <a:ext cx="202" cy="222"/>
            </a:xfrm>
            <a:custGeom>
              <a:avLst/>
              <a:gdLst>
                <a:gd name="T0" fmla="*/ 43 w 78"/>
                <a:gd name="T1" fmla="*/ 32 h 83"/>
                <a:gd name="T2" fmla="*/ 45 w 78"/>
                <a:gd name="T3" fmla="*/ 40 h 83"/>
                <a:gd name="T4" fmla="*/ 62 w 78"/>
                <a:gd name="T5" fmla="*/ 67 h 83"/>
                <a:gd name="T6" fmla="*/ 69 w 78"/>
                <a:gd name="T7" fmla="*/ 67 h 83"/>
                <a:gd name="T8" fmla="*/ 71 w 78"/>
                <a:gd name="T9" fmla="*/ 66 h 83"/>
                <a:gd name="T10" fmla="*/ 73 w 78"/>
                <a:gd name="T11" fmla="*/ 62 h 83"/>
                <a:gd name="T12" fmla="*/ 75 w 78"/>
                <a:gd name="T13" fmla="*/ 66 h 83"/>
                <a:gd name="T14" fmla="*/ 76 w 78"/>
                <a:gd name="T15" fmla="*/ 68 h 83"/>
                <a:gd name="T16" fmla="*/ 77 w 78"/>
                <a:gd name="T17" fmla="*/ 72 h 83"/>
                <a:gd name="T18" fmla="*/ 78 w 78"/>
                <a:gd name="T19" fmla="*/ 74 h 83"/>
                <a:gd name="T20" fmla="*/ 78 w 78"/>
                <a:gd name="T21" fmla="*/ 79 h 83"/>
                <a:gd name="T22" fmla="*/ 59 w 78"/>
                <a:gd name="T23" fmla="*/ 76 h 83"/>
                <a:gd name="T24" fmla="*/ 35 w 78"/>
                <a:gd name="T25" fmla="*/ 53 h 83"/>
                <a:gd name="T26" fmla="*/ 19 w 78"/>
                <a:gd name="T27" fmla="*/ 66 h 83"/>
                <a:gd name="T28" fmla="*/ 5 w 78"/>
                <a:gd name="T29" fmla="*/ 73 h 83"/>
                <a:gd name="T30" fmla="*/ 0 w 78"/>
                <a:gd name="T31" fmla="*/ 63 h 83"/>
                <a:gd name="T32" fmla="*/ 2 w 78"/>
                <a:gd name="T33" fmla="*/ 53 h 83"/>
                <a:gd name="T34" fmla="*/ 3 w 78"/>
                <a:gd name="T35" fmla="*/ 38 h 83"/>
                <a:gd name="T36" fmla="*/ 2 w 78"/>
                <a:gd name="T37" fmla="*/ 33 h 83"/>
                <a:gd name="T38" fmla="*/ 5 w 78"/>
                <a:gd name="T39" fmla="*/ 17 h 83"/>
                <a:gd name="T40" fmla="*/ 10 w 78"/>
                <a:gd name="T41" fmla="*/ 14 h 83"/>
                <a:gd name="T42" fmla="*/ 11 w 78"/>
                <a:gd name="T43" fmla="*/ 35 h 83"/>
                <a:gd name="T44" fmla="*/ 24 w 78"/>
                <a:gd name="T45" fmla="*/ 31 h 83"/>
                <a:gd name="T46" fmla="*/ 18 w 78"/>
                <a:gd name="T47" fmla="*/ 22 h 83"/>
                <a:gd name="T48" fmla="*/ 29 w 78"/>
                <a:gd name="T49" fmla="*/ 15 h 83"/>
                <a:gd name="T50" fmla="*/ 26 w 78"/>
                <a:gd name="T51" fmla="*/ 12 h 83"/>
                <a:gd name="T52" fmla="*/ 15 w 78"/>
                <a:gd name="T53" fmla="*/ 12 h 83"/>
                <a:gd name="T54" fmla="*/ 26 w 78"/>
                <a:gd name="T55" fmla="*/ 4 h 83"/>
                <a:gd name="T56" fmla="*/ 45 w 78"/>
                <a:gd name="T57" fmla="*/ 0 h 83"/>
                <a:gd name="T58" fmla="*/ 50 w 78"/>
                <a:gd name="T59" fmla="*/ 7 h 83"/>
                <a:gd name="T60" fmla="*/ 47 w 78"/>
                <a:gd name="T61" fmla="*/ 18 h 83"/>
                <a:gd name="T62" fmla="*/ 52 w 78"/>
                <a:gd name="T63" fmla="*/ 23 h 83"/>
                <a:gd name="T64" fmla="*/ 35 w 78"/>
                <a:gd name="T65" fmla="*/ 24 h 83"/>
                <a:gd name="T66" fmla="*/ 74 w 78"/>
                <a:gd name="T67" fmla="*/ 39 h 83"/>
                <a:gd name="T68" fmla="*/ 72 w 78"/>
                <a:gd name="T69" fmla="*/ 33 h 83"/>
                <a:gd name="T70" fmla="*/ 72 w 78"/>
                <a:gd name="T71" fmla="*/ 31 h 83"/>
                <a:gd name="T72" fmla="*/ 71 w 78"/>
                <a:gd name="T73" fmla="*/ 35 h 83"/>
                <a:gd name="T74" fmla="*/ 70 w 78"/>
                <a:gd name="T75" fmla="*/ 46 h 83"/>
                <a:gd name="T76" fmla="*/ 71 w 78"/>
                <a:gd name="T77" fmla="*/ 50 h 83"/>
                <a:gd name="T78" fmla="*/ 69 w 78"/>
                <a:gd name="T79" fmla="*/ 57 h 83"/>
                <a:gd name="T80" fmla="*/ 68 w 78"/>
                <a:gd name="T81" fmla="*/ 50 h 83"/>
                <a:gd name="T82" fmla="*/ 69 w 78"/>
                <a:gd name="T83" fmla="*/ 43 h 83"/>
                <a:gd name="T84" fmla="*/ 70 w 78"/>
                <a:gd name="T85" fmla="*/ 32 h 83"/>
                <a:gd name="T86" fmla="*/ 33 w 78"/>
                <a:gd name="T87" fmla="*/ 42 h 83"/>
                <a:gd name="T88" fmla="*/ 12 w 78"/>
                <a:gd name="T89" fmla="*/ 60 h 83"/>
                <a:gd name="T90" fmla="*/ 9 w 78"/>
                <a:gd name="T91" fmla="*/ 52 h 83"/>
                <a:gd name="T92" fmla="*/ 23 w 78"/>
                <a:gd name="T93" fmla="*/ 43 h 83"/>
                <a:gd name="T94" fmla="*/ 34 w 78"/>
                <a:gd name="T95" fmla="*/ 41 h 83"/>
                <a:gd name="T96" fmla="*/ 74 w 78"/>
                <a:gd name="T97" fmla="*/ 48 h 83"/>
                <a:gd name="T98" fmla="*/ 72 w 78"/>
                <a:gd name="T99" fmla="*/ 53 h 83"/>
                <a:gd name="T100" fmla="*/ 72 w 78"/>
                <a:gd name="T101" fmla="*/ 48 h 83"/>
                <a:gd name="T102" fmla="*/ 73 w 78"/>
                <a:gd name="T103" fmla="*/ 45 h 83"/>
                <a:gd name="T104" fmla="*/ 70 w 78"/>
                <a:gd name="T105" fmla="*/ 54 h 83"/>
                <a:gd name="T106" fmla="*/ 70 w 78"/>
                <a:gd name="T107" fmla="*/ 66 h 83"/>
                <a:gd name="T108" fmla="*/ 72 w 78"/>
                <a:gd name="T109" fmla="*/ 67 h 83"/>
                <a:gd name="T110" fmla="*/ 74 w 78"/>
                <a:gd name="T111" fmla="*/ 69 h 83"/>
                <a:gd name="T112" fmla="*/ 76 w 78"/>
                <a:gd name="T113"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8" h="83">
                  <a:moveTo>
                    <a:pt x="52" y="23"/>
                  </a:moveTo>
                  <a:cubicBezTo>
                    <a:pt x="53" y="26"/>
                    <a:pt x="52" y="27"/>
                    <a:pt x="51" y="28"/>
                  </a:cubicBezTo>
                  <a:cubicBezTo>
                    <a:pt x="51" y="31"/>
                    <a:pt x="48" y="30"/>
                    <a:pt x="46" y="31"/>
                  </a:cubicBezTo>
                  <a:cubicBezTo>
                    <a:pt x="45" y="31"/>
                    <a:pt x="44" y="33"/>
                    <a:pt x="43" y="32"/>
                  </a:cubicBezTo>
                  <a:cubicBezTo>
                    <a:pt x="42" y="32"/>
                    <a:pt x="42" y="32"/>
                    <a:pt x="42" y="32"/>
                  </a:cubicBezTo>
                  <a:cubicBezTo>
                    <a:pt x="40" y="31"/>
                    <a:pt x="40" y="34"/>
                    <a:pt x="39" y="34"/>
                  </a:cubicBezTo>
                  <a:cubicBezTo>
                    <a:pt x="40" y="36"/>
                    <a:pt x="40" y="38"/>
                    <a:pt x="42" y="39"/>
                  </a:cubicBezTo>
                  <a:cubicBezTo>
                    <a:pt x="43" y="39"/>
                    <a:pt x="44" y="40"/>
                    <a:pt x="45" y="40"/>
                  </a:cubicBezTo>
                  <a:cubicBezTo>
                    <a:pt x="44" y="41"/>
                    <a:pt x="45" y="42"/>
                    <a:pt x="44" y="43"/>
                  </a:cubicBezTo>
                  <a:cubicBezTo>
                    <a:pt x="45" y="45"/>
                    <a:pt x="47" y="47"/>
                    <a:pt x="49" y="49"/>
                  </a:cubicBezTo>
                  <a:cubicBezTo>
                    <a:pt x="50" y="50"/>
                    <a:pt x="49" y="53"/>
                    <a:pt x="51" y="53"/>
                  </a:cubicBezTo>
                  <a:cubicBezTo>
                    <a:pt x="54" y="58"/>
                    <a:pt x="58" y="62"/>
                    <a:pt x="62" y="67"/>
                  </a:cubicBezTo>
                  <a:cubicBezTo>
                    <a:pt x="64" y="69"/>
                    <a:pt x="66" y="71"/>
                    <a:pt x="68" y="72"/>
                  </a:cubicBezTo>
                  <a:cubicBezTo>
                    <a:pt x="69" y="71"/>
                    <a:pt x="69" y="71"/>
                    <a:pt x="69" y="71"/>
                  </a:cubicBezTo>
                  <a:cubicBezTo>
                    <a:pt x="68" y="70"/>
                    <a:pt x="69" y="69"/>
                    <a:pt x="68" y="67"/>
                  </a:cubicBezTo>
                  <a:cubicBezTo>
                    <a:pt x="69" y="67"/>
                    <a:pt x="69" y="67"/>
                    <a:pt x="69" y="67"/>
                  </a:cubicBezTo>
                  <a:cubicBezTo>
                    <a:pt x="68" y="66"/>
                    <a:pt x="69" y="64"/>
                    <a:pt x="68" y="63"/>
                  </a:cubicBezTo>
                  <a:cubicBezTo>
                    <a:pt x="69" y="60"/>
                    <a:pt x="69" y="60"/>
                    <a:pt x="69" y="60"/>
                  </a:cubicBezTo>
                  <a:cubicBezTo>
                    <a:pt x="69" y="61"/>
                    <a:pt x="70" y="62"/>
                    <a:pt x="71" y="62"/>
                  </a:cubicBezTo>
                  <a:cubicBezTo>
                    <a:pt x="71" y="63"/>
                    <a:pt x="71" y="65"/>
                    <a:pt x="71" y="66"/>
                  </a:cubicBezTo>
                  <a:cubicBezTo>
                    <a:pt x="73" y="66"/>
                    <a:pt x="71" y="64"/>
                    <a:pt x="72" y="63"/>
                  </a:cubicBezTo>
                  <a:cubicBezTo>
                    <a:pt x="72" y="62"/>
                    <a:pt x="70" y="60"/>
                    <a:pt x="72" y="59"/>
                  </a:cubicBezTo>
                  <a:cubicBezTo>
                    <a:pt x="73" y="60"/>
                    <a:pt x="72" y="61"/>
                    <a:pt x="73" y="61"/>
                  </a:cubicBezTo>
                  <a:cubicBezTo>
                    <a:pt x="73" y="62"/>
                    <a:pt x="73" y="62"/>
                    <a:pt x="73" y="62"/>
                  </a:cubicBezTo>
                  <a:cubicBezTo>
                    <a:pt x="73" y="63"/>
                    <a:pt x="73" y="63"/>
                    <a:pt x="73" y="63"/>
                  </a:cubicBezTo>
                  <a:cubicBezTo>
                    <a:pt x="73" y="64"/>
                    <a:pt x="74" y="65"/>
                    <a:pt x="73" y="67"/>
                  </a:cubicBezTo>
                  <a:cubicBezTo>
                    <a:pt x="73" y="67"/>
                    <a:pt x="74" y="67"/>
                    <a:pt x="74" y="68"/>
                  </a:cubicBezTo>
                  <a:cubicBezTo>
                    <a:pt x="75" y="67"/>
                    <a:pt x="75" y="67"/>
                    <a:pt x="75" y="66"/>
                  </a:cubicBezTo>
                  <a:cubicBezTo>
                    <a:pt x="75" y="67"/>
                    <a:pt x="75" y="69"/>
                    <a:pt x="77" y="68"/>
                  </a:cubicBezTo>
                  <a:cubicBezTo>
                    <a:pt x="78" y="68"/>
                    <a:pt x="77" y="69"/>
                    <a:pt x="78" y="69"/>
                  </a:cubicBezTo>
                  <a:cubicBezTo>
                    <a:pt x="78" y="70"/>
                    <a:pt x="77" y="70"/>
                    <a:pt x="77" y="70"/>
                  </a:cubicBezTo>
                  <a:cubicBezTo>
                    <a:pt x="76" y="69"/>
                    <a:pt x="77" y="69"/>
                    <a:pt x="76" y="68"/>
                  </a:cubicBezTo>
                  <a:cubicBezTo>
                    <a:pt x="75" y="69"/>
                    <a:pt x="75" y="70"/>
                    <a:pt x="76" y="71"/>
                  </a:cubicBezTo>
                  <a:cubicBezTo>
                    <a:pt x="76" y="71"/>
                    <a:pt x="76" y="71"/>
                    <a:pt x="76" y="71"/>
                  </a:cubicBezTo>
                  <a:cubicBezTo>
                    <a:pt x="76" y="71"/>
                    <a:pt x="77" y="71"/>
                    <a:pt x="77" y="71"/>
                  </a:cubicBezTo>
                  <a:cubicBezTo>
                    <a:pt x="77" y="71"/>
                    <a:pt x="77" y="72"/>
                    <a:pt x="77" y="72"/>
                  </a:cubicBezTo>
                  <a:cubicBezTo>
                    <a:pt x="78" y="72"/>
                    <a:pt x="78" y="72"/>
                    <a:pt x="78" y="72"/>
                  </a:cubicBezTo>
                  <a:cubicBezTo>
                    <a:pt x="78" y="73"/>
                    <a:pt x="78" y="73"/>
                    <a:pt x="78" y="73"/>
                  </a:cubicBezTo>
                  <a:cubicBezTo>
                    <a:pt x="77" y="73"/>
                    <a:pt x="77" y="73"/>
                    <a:pt x="77" y="73"/>
                  </a:cubicBezTo>
                  <a:cubicBezTo>
                    <a:pt x="76" y="73"/>
                    <a:pt x="77" y="74"/>
                    <a:pt x="78" y="74"/>
                  </a:cubicBezTo>
                  <a:cubicBezTo>
                    <a:pt x="78" y="74"/>
                    <a:pt x="78" y="74"/>
                    <a:pt x="78" y="74"/>
                  </a:cubicBezTo>
                  <a:cubicBezTo>
                    <a:pt x="78" y="75"/>
                    <a:pt x="77" y="75"/>
                    <a:pt x="77" y="77"/>
                  </a:cubicBezTo>
                  <a:cubicBezTo>
                    <a:pt x="77" y="77"/>
                    <a:pt x="77" y="77"/>
                    <a:pt x="77" y="77"/>
                  </a:cubicBezTo>
                  <a:cubicBezTo>
                    <a:pt x="78" y="77"/>
                    <a:pt x="77" y="78"/>
                    <a:pt x="78" y="79"/>
                  </a:cubicBezTo>
                  <a:cubicBezTo>
                    <a:pt x="78" y="80"/>
                    <a:pt x="77" y="80"/>
                    <a:pt x="78" y="80"/>
                  </a:cubicBezTo>
                  <a:cubicBezTo>
                    <a:pt x="77" y="81"/>
                    <a:pt x="77" y="83"/>
                    <a:pt x="75" y="82"/>
                  </a:cubicBezTo>
                  <a:cubicBezTo>
                    <a:pt x="74" y="83"/>
                    <a:pt x="72" y="82"/>
                    <a:pt x="70" y="82"/>
                  </a:cubicBezTo>
                  <a:cubicBezTo>
                    <a:pt x="66" y="81"/>
                    <a:pt x="63" y="78"/>
                    <a:pt x="59" y="76"/>
                  </a:cubicBezTo>
                  <a:cubicBezTo>
                    <a:pt x="59" y="75"/>
                    <a:pt x="58" y="75"/>
                    <a:pt x="57" y="74"/>
                  </a:cubicBezTo>
                  <a:cubicBezTo>
                    <a:pt x="50" y="67"/>
                    <a:pt x="45" y="59"/>
                    <a:pt x="40" y="50"/>
                  </a:cubicBezTo>
                  <a:cubicBezTo>
                    <a:pt x="40" y="50"/>
                    <a:pt x="39" y="49"/>
                    <a:pt x="39" y="50"/>
                  </a:cubicBezTo>
                  <a:cubicBezTo>
                    <a:pt x="37" y="51"/>
                    <a:pt x="36" y="52"/>
                    <a:pt x="35" y="53"/>
                  </a:cubicBezTo>
                  <a:cubicBezTo>
                    <a:pt x="34" y="54"/>
                    <a:pt x="32" y="55"/>
                    <a:pt x="32" y="56"/>
                  </a:cubicBezTo>
                  <a:cubicBezTo>
                    <a:pt x="29" y="58"/>
                    <a:pt x="27" y="61"/>
                    <a:pt x="24" y="62"/>
                  </a:cubicBezTo>
                  <a:cubicBezTo>
                    <a:pt x="22" y="63"/>
                    <a:pt x="21" y="65"/>
                    <a:pt x="18" y="65"/>
                  </a:cubicBezTo>
                  <a:cubicBezTo>
                    <a:pt x="18" y="66"/>
                    <a:pt x="19" y="66"/>
                    <a:pt x="19" y="66"/>
                  </a:cubicBezTo>
                  <a:cubicBezTo>
                    <a:pt x="18" y="67"/>
                    <a:pt x="16" y="67"/>
                    <a:pt x="15" y="68"/>
                  </a:cubicBezTo>
                  <a:cubicBezTo>
                    <a:pt x="14" y="68"/>
                    <a:pt x="14" y="69"/>
                    <a:pt x="12" y="69"/>
                  </a:cubicBezTo>
                  <a:cubicBezTo>
                    <a:pt x="12" y="70"/>
                    <a:pt x="10" y="71"/>
                    <a:pt x="9" y="73"/>
                  </a:cubicBezTo>
                  <a:cubicBezTo>
                    <a:pt x="8" y="73"/>
                    <a:pt x="7" y="72"/>
                    <a:pt x="5" y="73"/>
                  </a:cubicBezTo>
                  <a:cubicBezTo>
                    <a:pt x="5" y="71"/>
                    <a:pt x="3" y="71"/>
                    <a:pt x="3" y="70"/>
                  </a:cubicBezTo>
                  <a:cubicBezTo>
                    <a:pt x="2" y="69"/>
                    <a:pt x="1" y="68"/>
                    <a:pt x="0" y="67"/>
                  </a:cubicBezTo>
                  <a:cubicBezTo>
                    <a:pt x="0" y="66"/>
                    <a:pt x="0" y="65"/>
                    <a:pt x="0" y="65"/>
                  </a:cubicBezTo>
                  <a:cubicBezTo>
                    <a:pt x="0" y="64"/>
                    <a:pt x="1" y="64"/>
                    <a:pt x="0" y="63"/>
                  </a:cubicBezTo>
                  <a:cubicBezTo>
                    <a:pt x="1" y="61"/>
                    <a:pt x="1" y="59"/>
                    <a:pt x="1" y="56"/>
                  </a:cubicBezTo>
                  <a:cubicBezTo>
                    <a:pt x="1" y="55"/>
                    <a:pt x="1" y="55"/>
                    <a:pt x="1" y="55"/>
                  </a:cubicBezTo>
                  <a:cubicBezTo>
                    <a:pt x="1" y="55"/>
                    <a:pt x="1" y="55"/>
                    <a:pt x="1" y="55"/>
                  </a:cubicBezTo>
                  <a:cubicBezTo>
                    <a:pt x="1" y="54"/>
                    <a:pt x="2" y="53"/>
                    <a:pt x="2" y="53"/>
                  </a:cubicBezTo>
                  <a:cubicBezTo>
                    <a:pt x="3" y="49"/>
                    <a:pt x="2" y="46"/>
                    <a:pt x="3" y="43"/>
                  </a:cubicBezTo>
                  <a:cubicBezTo>
                    <a:pt x="2" y="43"/>
                    <a:pt x="2" y="43"/>
                    <a:pt x="2" y="43"/>
                  </a:cubicBezTo>
                  <a:cubicBezTo>
                    <a:pt x="3" y="42"/>
                    <a:pt x="2" y="42"/>
                    <a:pt x="2" y="42"/>
                  </a:cubicBezTo>
                  <a:cubicBezTo>
                    <a:pt x="3" y="41"/>
                    <a:pt x="2" y="40"/>
                    <a:pt x="3" y="38"/>
                  </a:cubicBezTo>
                  <a:cubicBezTo>
                    <a:pt x="2" y="38"/>
                    <a:pt x="2" y="38"/>
                    <a:pt x="2" y="37"/>
                  </a:cubicBezTo>
                  <a:cubicBezTo>
                    <a:pt x="3" y="37"/>
                    <a:pt x="3" y="36"/>
                    <a:pt x="3" y="35"/>
                  </a:cubicBezTo>
                  <a:cubicBezTo>
                    <a:pt x="3" y="35"/>
                    <a:pt x="3" y="34"/>
                    <a:pt x="3" y="34"/>
                  </a:cubicBezTo>
                  <a:cubicBezTo>
                    <a:pt x="2" y="33"/>
                    <a:pt x="2" y="33"/>
                    <a:pt x="2" y="33"/>
                  </a:cubicBezTo>
                  <a:cubicBezTo>
                    <a:pt x="3" y="33"/>
                    <a:pt x="3" y="33"/>
                    <a:pt x="3" y="33"/>
                  </a:cubicBezTo>
                  <a:cubicBezTo>
                    <a:pt x="4" y="30"/>
                    <a:pt x="2" y="27"/>
                    <a:pt x="4" y="24"/>
                  </a:cubicBezTo>
                  <a:cubicBezTo>
                    <a:pt x="3" y="23"/>
                    <a:pt x="4" y="22"/>
                    <a:pt x="4" y="21"/>
                  </a:cubicBezTo>
                  <a:cubicBezTo>
                    <a:pt x="4" y="20"/>
                    <a:pt x="4" y="18"/>
                    <a:pt x="5" y="17"/>
                  </a:cubicBezTo>
                  <a:cubicBezTo>
                    <a:pt x="5" y="16"/>
                    <a:pt x="5" y="16"/>
                    <a:pt x="5" y="16"/>
                  </a:cubicBezTo>
                  <a:cubicBezTo>
                    <a:pt x="5" y="16"/>
                    <a:pt x="5" y="16"/>
                    <a:pt x="5" y="16"/>
                  </a:cubicBezTo>
                  <a:cubicBezTo>
                    <a:pt x="5" y="15"/>
                    <a:pt x="6" y="15"/>
                    <a:pt x="7" y="15"/>
                  </a:cubicBezTo>
                  <a:cubicBezTo>
                    <a:pt x="8" y="14"/>
                    <a:pt x="9" y="14"/>
                    <a:pt x="10" y="14"/>
                  </a:cubicBezTo>
                  <a:cubicBezTo>
                    <a:pt x="13" y="16"/>
                    <a:pt x="14" y="19"/>
                    <a:pt x="15" y="21"/>
                  </a:cubicBezTo>
                  <a:cubicBezTo>
                    <a:pt x="14" y="22"/>
                    <a:pt x="16" y="23"/>
                    <a:pt x="15" y="24"/>
                  </a:cubicBezTo>
                  <a:cubicBezTo>
                    <a:pt x="15" y="26"/>
                    <a:pt x="15" y="29"/>
                    <a:pt x="13" y="30"/>
                  </a:cubicBezTo>
                  <a:cubicBezTo>
                    <a:pt x="12" y="32"/>
                    <a:pt x="14" y="34"/>
                    <a:pt x="11" y="35"/>
                  </a:cubicBezTo>
                  <a:cubicBezTo>
                    <a:pt x="11" y="36"/>
                    <a:pt x="11" y="37"/>
                    <a:pt x="11" y="38"/>
                  </a:cubicBezTo>
                  <a:cubicBezTo>
                    <a:pt x="12" y="39"/>
                    <a:pt x="12" y="37"/>
                    <a:pt x="14" y="36"/>
                  </a:cubicBezTo>
                  <a:cubicBezTo>
                    <a:pt x="16" y="35"/>
                    <a:pt x="19" y="34"/>
                    <a:pt x="21" y="33"/>
                  </a:cubicBezTo>
                  <a:cubicBezTo>
                    <a:pt x="22" y="33"/>
                    <a:pt x="24" y="32"/>
                    <a:pt x="24" y="31"/>
                  </a:cubicBezTo>
                  <a:cubicBezTo>
                    <a:pt x="26" y="31"/>
                    <a:pt x="28" y="30"/>
                    <a:pt x="28" y="29"/>
                  </a:cubicBezTo>
                  <a:cubicBezTo>
                    <a:pt x="26" y="26"/>
                    <a:pt x="26" y="26"/>
                    <a:pt x="26" y="26"/>
                  </a:cubicBezTo>
                  <a:cubicBezTo>
                    <a:pt x="23" y="25"/>
                    <a:pt x="21" y="31"/>
                    <a:pt x="18" y="27"/>
                  </a:cubicBezTo>
                  <a:cubicBezTo>
                    <a:pt x="16" y="26"/>
                    <a:pt x="18" y="24"/>
                    <a:pt x="18" y="22"/>
                  </a:cubicBezTo>
                  <a:cubicBezTo>
                    <a:pt x="19" y="21"/>
                    <a:pt x="20" y="20"/>
                    <a:pt x="21" y="19"/>
                  </a:cubicBezTo>
                  <a:cubicBezTo>
                    <a:pt x="22" y="19"/>
                    <a:pt x="22" y="18"/>
                    <a:pt x="23" y="18"/>
                  </a:cubicBezTo>
                  <a:cubicBezTo>
                    <a:pt x="25" y="18"/>
                    <a:pt x="23" y="14"/>
                    <a:pt x="26" y="15"/>
                  </a:cubicBezTo>
                  <a:cubicBezTo>
                    <a:pt x="27" y="15"/>
                    <a:pt x="28" y="16"/>
                    <a:pt x="29" y="15"/>
                  </a:cubicBezTo>
                  <a:cubicBezTo>
                    <a:pt x="31" y="14"/>
                    <a:pt x="32" y="13"/>
                    <a:pt x="33" y="12"/>
                  </a:cubicBezTo>
                  <a:cubicBezTo>
                    <a:pt x="33" y="11"/>
                    <a:pt x="34" y="11"/>
                    <a:pt x="34" y="10"/>
                  </a:cubicBezTo>
                  <a:cubicBezTo>
                    <a:pt x="32" y="10"/>
                    <a:pt x="31" y="11"/>
                    <a:pt x="29" y="11"/>
                  </a:cubicBezTo>
                  <a:cubicBezTo>
                    <a:pt x="29" y="12"/>
                    <a:pt x="27" y="12"/>
                    <a:pt x="26" y="12"/>
                  </a:cubicBezTo>
                  <a:cubicBezTo>
                    <a:pt x="26" y="13"/>
                    <a:pt x="25" y="12"/>
                    <a:pt x="24" y="13"/>
                  </a:cubicBezTo>
                  <a:cubicBezTo>
                    <a:pt x="24" y="13"/>
                    <a:pt x="23" y="14"/>
                    <a:pt x="23" y="13"/>
                  </a:cubicBezTo>
                  <a:cubicBezTo>
                    <a:pt x="22" y="14"/>
                    <a:pt x="21" y="13"/>
                    <a:pt x="20" y="14"/>
                  </a:cubicBezTo>
                  <a:cubicBezTo>
                    <a:pt x="19" y="12"/>
                    <a:pt x="16" y="13"/>
                    <a:pt x="15" y="12"/>
                  </a:cubicBezTo>
                  <a:cubicBezTo>
                    <a:pt x="15" y="12"/>
                    <a:pt x="15" y="12"/>
                    <a:pt x="15" y="12"/>
                  </a:cubicBezTo>
                  <a:cubicBezTo>
                    <a:pt x="15" y="10"/>
                    <a:pt x="12" y="11"/>
                    <a:pt x="13" y="9"/>
                  </a:cubicBezTo>
                  <a:cubicBezTo>
                    <a:pt x="13" y="8"/>
                    <a:pt x="14" y="6"/>
                    <a:pt x="15" y="6"/>
                  </a:cubicBezTo>
                  <a:cubicBezTo>
                    <a:pt x="19" y="5"/>
                    <a:pt x="22" y="4"/>
                    <a:pt x="26" y="4"/>
                  </a:cubicBezTo>
                  <a:cubicBezTo>
                    <a:pt x="27" y="4"/>
                    <a:pt x="29" y="3"/>
                    <a:pt x="31" y="3"/>
                  </a:cubicBezTo>
                  <a:cubicBezTo>
                    <a:pt x="32" y="2"/>
                    <a:pt x="34" y="3"/>
                    <a:pt x="35" y="2"/>
                  </a:cubicBezTo>
                  <a:cubicBezTo>
                    <a:pt x="38" y="2"/>
                    <a:pt x="40" y="1"/>
                    <a:pt x="42" y="0"/>
                  </a:cubicBezTo>
                  <a:cubicBezTo>
                    <a:pt x="42" y="0"/>
                    <a:pt x="44" y="0"/>
                    <a:pt x="45" y="0"/>
                  </a:cubicBezTo>
                  <a:cubicBezTo>
                    <a:pt x="45" y="0"/>
                    <a:pt x="45" y="0"/>
                    <a:pt x="45" y="0"/>
                  </a:cubicBezTo>
                  <a:cubicBezTo>
                    <a:pt x="47" y="1"/>
                    <a:pt x="50" y="1"/>
                    <a:pt x="51" y="3"/>
                  </a:cubicBezTo>
                  <a:cubicBezTo>
                    <a:pt x="50" y="4"/>
                    <a:pt x="52" y="4"/>
                    <a:pt x="52" y="5"/>
                  </a:cubicBezTo>
                  <a:cubicBezTo>
                    <a:pt x="52" y="6"/>
                    <a:pt x="50" y="5"/>
                    <a:pt x="50" y="7"/>
                  </a:cubicBezTo>
                  <a:cubicBezTo>
                    <a:pt x="47" y="8"/>
                    <a:pt x="45" y="11"/>
                    <a:pt x="43" y="13"/>
                  </a:cubicBezTo>
                  <a:cubicBezTo>
                    <a:pt x="42" y="14"/>
                    <a:pt x="42" y="14"/>
                    <a:pt x="42" y="14"/>
                  </a:cubicBezTo>
                  <a:cubicBezTo>
                    <a:pt x="44" y="15"/>
                    <a:pt x="45" y="14"/>
                    <a:pt x="46" y="15"/>
                  </a:cubicBezTo>
                  <a:cubicBezTo>
                    <a:pt x="46" y="16"/>
                    <a:pt x="46" y="17"/>
                    <a:pt x="47" y="18"/>
                  </a:cubicBezTo>
                  <a:cubicBezTo>
                    <a:pt x="46" y="19"/>
                    <a:pt x="45" y="20"/>
                    <a:pt x="43" y="20"/>
                  </a:cubicBezTo>
                  <a:cubicBezTo>
                    <a:pt x="43" y="21"/>
                    <a:pt x="42" y="21"/>
                    <a:pt x="42" y="21"/>
                  </a:cubicBezTo>
                  <a:cubicBezTo>
                    <a:pt x="45" y="22"/>
                    <a:pt x="47" y="21"/>
                    <a:pt x="49" y="22"/>
                  </a:cubicBezTo>
                  <a:cubicBezTo>
                    <a:pt x="50" y="23"/>
                    <a:pt x="51" y="22"/>
                    <a:pt x="52" y="23"/>
                  </a:cubicBezTo>
                  <a:close/>
                  <a:moveTo>
                    <a:pt x="40" y="24"/>
                  </a:moveTo>
                  <a:cubicBezTo>
                    <a:pt x="40" y="25"/>
                    <a:pt x="38" y="25"/>
                    <a:pt x="37" y="26"/>
                  </a:cubicBezTo>
                  <a:cubicBezTo>
                    <a:pt x="36" y="26"/>
                    <a:pt x="36" y="26"/>
                    <a:pt x="35" y="26"/>
                  </a:cubicBezTo>
                  <a:cubicBezTo>
                    <a:pt x="34" y="26"/>
                    <a:pt x="36" y="25"/>
                    <a:pt x="35" y="24"/>
                  </a:cubicBezTo>
                  <a:cubicBezTo>
                    <a:pt x="36" y="24"/>
                    <a:pt x="37" y="22"/>
                    <a:pt x="38" y="23"/>
                  </a:cubicBezTo>
                  <a:cubicBezTo>
                    <a:pt x="39" y="23"/>
                    <a:pt x="39" y="25"/>
                    <a:pt x="40" y="24"/>
                  </a:cubicBezTo>
                  <a:close/>
                  <a:moveTo>
                    <a:pt x="73" y="36"/>
                  </a:moveTo>
                  <a:cubicBezTo>
                    <a:pt x="73" y="37"/>
                    <a:pt x="73" y="38"/>
                    <a:pt x="74" y="39"/>
                  </a:cubicBezTo>
                  <a:cubicBezTo>
                    <a:pt x="73" y="40"/>
                    <a:pt x="73" y="42"/>
                    <a:pt x="74" y="44"/>
                  </a:cubicBezTo>
                  <a:cubicBezTo>
                    <a:pt x="74" y="44"/>
                    <a:pt x="72" y="44"/>
                    <a:pt x="72" y="44"/>
                  </a:cubicBezTo>
                  <a:cubicBezTo>
                    <a:pt x="72" y="41"/>
                    <a:pt x="72" y="37"/>
                    <a:pt x="72" y="33"/>
                  </a:cubicBezTo>
                  <a:cubicBezTo>
                    <a:pt x="72" y="33"/>
                    <a:pt x="72" y="33"/>
                    <a:pt x="72" y="33"/>
                  </a:cubicBezTo>
                  <a:cubicBezTo>
                    <a:pt x="73" y="33"/>
                    <a:pt x="72" y="33"/>
                    <a:pt x="73" y="32"/>
                  </a:cubicBezTo>
                  <a:cubicBezTo>
                    <a:pt x="72" y="32"/>
                    <a:pt x="72" y="32"/>
                    <a:pt x="72" y="32"/>
                  </a:cubicBezTo>
                  <a:cubicBezTo>
                    <a:pt x="72" y="32"/>
                    <a:pt x="72" y="32"/>
                    <a:pt x="72" y="32"/>
                  </a:cubicBezTo>
                  <a:cubicBezTo>
                    <a:pt x="72" y="32"/>
                    <a:pt x="72" y="32"/>
                    <a:pt x="72" y="31"/>
                  </a:cubicBezTo>
                  <a:cubicBezTo>
                    <a:pt x="72" y="31"/>
                    <a:pt x="73" y="30"/>
                    <a:pt x="73" y="30"/>
                  </a:cubicBezTo>
                  <a:cubicBezTo>
                    <a:pt x="72" y="29"/>
                    <a:pt x="73" y="28"/>
                    <a:pt x="73" y="27"/>
                  </a:cubicBezTo>
                  <a:cubicBezTo>
                    <a:pt x="73" y="29"/>
                    <a:pt x="73" y="33"/>
                    <a:pt x="73" y="36"/>
                  </a:cubicBezTo>
                  <a:close/>
                  <a:moveTo>
                    <a:pt x="71" y="35"/>
                  </a:moveTo>
                  <a:cubicBezTo>
                    <a:pt x="71" y="35"/>
                    <a:pt x="70" y="36"/>
                    <a:pt x="71" y="37"/>
                  </a:cubicBezTo>
                  <a:cubicBezTo>
                    <a:pt x="70" y="37"/>
                    <a:pt x="71" y="38"/>
                    <a:pt x="71" y="39"/>
                  </a:cubicBezTo>
                  <a:cubicBezTo>
                    <a:pt x="70" y="40"/>
                    <a:pt x="71" y="43"/>
                    <a:pt x="70" y="44"/>
                  </a:cubicBezTo>
                  <a:cubicBezTo>
                    <a:pt x="70" y="44"/>
                    <a:pt x="71" y="45"/>
                    <a:pt x="70" y="46"/>
                  </a:cubicBezTo>
                  <a:cubicBezTo>
                    <a:pt x="71" y="46"/>
                    <a:pt x="70" y="47"/>
                    <a:pt x="70" y="48"/>
                  </a:cubicBezTo>
                  <a:cubicBezTo>
                    <a:pt x="69" y="49"/>
                    <a:pt x="70" y="50"/>
                    <a:pt x="70" y="51"/>
                  </a:cubicBezTo>
                  <a:cubicBezTo>
                    <a:pt x="70" y="51"/>
                    <a:pt x="70" y="51"/>
                    <a:pt x="70" y="51"/>
                  </a:cubicBezTo>
                  <a:cubicBezTo>
                    <a:pt x="71" y="51"/>
                    <a:pt x="70" y="50"/>
                    <a:pt x="71" y="50"/>
                  </a:cubicBezTo>
                  <a:cubicBezTo>
                    <a:pt x="70" y="51"/>
                    <a:pt x="71" y="52"/>
                    <a:pt x="70" y="53"/>
                  </a:cubicBezTo>
                  <a:cubicBezTo>
                    <a:pt x="71" y="54"/>
                    <a:pt x="71" y="56"/>
                    <a:pt x="71" y="57"/>
                  </a:cubicBezTo>
                  <a:cubicBezTo>
                    <a:pt x="70" y="57"/>
                    <a:pt x="70" y="56"/>
                    <a:pt x="70" y="56"/>
                  </a:cubicBezTo>
                  <a:cubicBezTo>
                    <a:pt x="70" y="57"/>
                    <a:pt x="69" y="57"/>
                    <a:pt x="69" y="57"/>
                  </a:cubicBezTo>
                  <a:cubicBezTo>
                    <a:pt x="70" y="58"/>
                    <a:pt x="69" y="59"/>
                    <a:pt x="69" y="60"/>
                  </a:cubicBezTo>
                  <a:cubicBezTo>
                    <a:pt x="68" y="60"/>
                    <a:pt x="69" y="59"/>
                    <a:pt x="68" y="59"/>
                  </a:cubicBezTo>
                  <a:cubicBezTo>
                    <a:pt x="69" y="57"/>
                    <a:pt x="69" y="56"/>
                    <a:pt x="68" y="55"/>
                  </a:cubicBezTo>
                  <a:cubicBezTo>
                    <a:pt x="67" y="53"/>
                    <a:pt x="69" y="52"/>
                    <a:pt x="68" y="50"/>
                  </a:cubicBezTo>
                  <a:cubicBezTo>
                    <a:pt x="69" y="50"/>
                    <a:pt x="68" y="49"/>
                    <a:pt x="69" y="49"/>
                  </a:cubicBezTo>
                  <a:cubicBezTo>
                    <a:pt x="68" y="48"/>
                    <a:pt x="68" y="48"/>
                    <a:pt x="68" y="48"/>
                  </a:cubicBezTo>
                  <a:cubicBezTo>
                    <a:pt x="68" y="47"/>
                    <a:pt x="69" y="46"/>
                    <a:pt x="69" y="44"/>
                  </a:cubicBezTo>
                  <a:cubicBezTo>
                    <a:pt x="69" y="44"/>
                    <a:pt x="69" y="44"/>
                    <a:pt x="69" y="43"/>
                  </a:cubicBezTo>
                  <a:cubicBezTo>
                    <a:pt x="69" y="43"/>
                    <a:pt x="68" y="43"/>
                    <a:pt x="68" y="43"/>
                  </a:cubicBezTo>
                  <a:cubicBezTo>
                    <a:pt x="71" y="43"/>
                    <a:pt x="68" y="40"/>
                    <a:pt x="69" y="39"/>
                  </a:cubicBezTo>
                  <a:cubicBezTo>
                    <a:pt x="68" y="38"/>
                    <a:pt x="71" y="37"/>
                    <a:pt x="69" y="36"/>
                  </a:cubicBezTo>
                  <a:cubicBezTo>
                    <a:pt x="70" y="35"/>
                    <a:pt x="70" y="33"/>
                    <a:pt x="70" y="32"/>
                  </a:cubicBezTo>
                  <a:cubicBezTo>
                    <a:pt x="71" y="35"/>
                    <a:pt x="71" y="35"/>
                    <a:pt x="71" y="35"/>
                  </a:cubicBezTo>
                  <a:close/>
                  <a:moveTo>
                    <a:pt x="34" y="41"/>
                  </a:moveTo>
                  <a:cubicBezTo>
                    <a:pt x="33" y="40"/>
                    <a:pt x="33" y="40"/>
                    <a:pt x="33" y="40"/>
                  </a:cubicBezTo>
                  <a:cubicBezTo>
                    <a:pt x="33" y="40"/>
                    <a:pt x="33" y="41"/>
                    <a:pt x="33" y="42"/>
                  </a:cubicBezTo>
                  <a:cubicBezTo>
                    <a:pt x="33" y="42"/>
                    <a:pt x="34" y="43"/>
                    <a:pt x="34" y="44"/>
                  </a:cubicBezTo>
                  <a:cubicBezTo>
                    <a:pt x="32" y="46"/>
                    <a:pt x="29" y="47"/>
                    <a:pt x="28" y="49"/>
                  </a:cubicBezTo>
                  <a:cubicBezTo>
                    <a:pt x="27" y="49"/>
                    <a:pt x="27" y="50"/>
                    <a:pt x="26" y="50"/>
                  </a:cubicBezTo>
                  <a:cubicBezTo>
                    <a:pt x="21" y="53"/>
                    <a:pt x="17" y="57"/>
                    <a:pt x="12" y="60"/>
                  </a:cubicBezTo>
                  <a:cubicBezTo>
                    <a:pt x="12" y="60"/>
                    <a:pt x="12" y="60"/>
                    <a:pt x="11" y="60"/>
                  </a:cubicBezTo>
                  <a:cubicBezTo>
                    <a:pt x="11" y="60"/>
                    <a:pt x="11" y="59"/>
                    <a:pt x="10" y="59"/>
                  </a:cubicBezTo>
                  <a:cubicBezTo>
                    <a:pt x="11" y="57"/>
                    <a:pt x="10" y="56"/>
                    <a:pt x="10" y="56"/>
                  </a:cubicBezTo>
                  <a:cubicBezTo>
                    <a:pt x="10" y="54"/>
                    <a:pt x="11" y="53"/>
                    <a:pt x="9" y="52"/>
                  </a:cubicBezTo>
                  <a:cubicBezTo>
                    <a:pt x="11" y="50"/>
                    <a:pt x="10" y="47"/>
                    <a:pt x="10" y="45"/>
                  </a:cubicBezTo>
                  <a:cubicBezTo>
                    <a:pt x="12" y="47"/>
                    <a:pt x="14" y="45"/>
                    <a:pt x="17" y="46"/>
                  </a:cubicBezTo>
                  <a:cubicBezTo>
                    <a:pt x="17" y="45"/>
                    <a:pt x="18" y="45"/>
                    <a:pt x="18" y="45"/>
                  </a:cubicBezTo>
                  <a:cubicBezTo>
                    <a:pt x="20" y="44"/>
                    <a:pt x="21" y="43"/>
                    <a:pt x="23" y="43"/>
                  </a:cubicBezTo>
                  <a:cubicBezTo>
                    <a:pt x="24" y="43"/>
                    <a:pt x="24" y="41"/>
                    <a:pt x="26" y="42"/>
                  </a:cubicBezTo>
                  <a:cubicBezTo>
                    <a:pt x="27" y="41"/>
                    <a:pt x="28" y="39"/>
                    <a:pt x="30" y="39"/>
                  </a:cubicBezTo>
                  <a:cubicBezTo>
                    <a:pt x="30" y="38"/>
                    <a:pt x="31" y="38"/>
                    <a:pt x="32" y="37"/>
                  </a:cubicBezTo>
                  <a:cubicBezTo>
                    <a:pt x="33" y="38"/>
                    <a:pt x="34" y="40"/>
                    <a:pt x="34" y="41"/>
                  </a:cubicBezTo>
                  <a:close/>
                  <a:moveTo>
                    <a:pt x="74" y="46"/>
                  </a:moveTo>
                  <a:cubicBezTo>
                    <a:pt x="73" y="46"/>
                    <a:pt x="73" y="47"/>
                    <a:pt x="73" y="48"/>
                  </a:cubicBezTo>
                  <a:cubicBezTo>
                    <a:pt x="73" y="48"/>
                    <a:pt x="73" y="48"/>
                    <a:pt x="73" y="48"/>
                  </a:cubicBezTo>
                  <a:cubicBezTo>
                    <a:pt x="74" y="48"/>
                    <a:pt x="74" y="48"/>
                    <a:pt x="74" y="48"/>
                  </a:cubicBezTo>
                  <a:cubicBezTo>
                    <a:pt x="74" y="49"/>
                    <a:pt x="74" y="50"/>
                    <a:pt x="73" y="51"/>
                  </a:cubicBezTo>
                  <a:cubicBezTo>
                    <a:pt x="74" y="52"/>
                    <a:pt x="74" y="54"/>
                    <a:pt x="73" y="55"/>
                  </a:cubicBezTo>
                  <a:cubicBezTo>
                    <a:pt x="73" y="55"/>
                    <a:pt x="73" y="56"/>
                    <a:pt x="73" y="56"/>
                  </a:cubicBezTo>
                  <a:cubicBezTo>
                    <a:pt x="73" y="56"/>
                    <a:pt x="71" y="54"/>
                    <a:pt x="72" y="53"/>
                  </a:cubicBezTo>
                  <a:cubicBezTo>
                    <a:pt x="72" y="54"/>
                    <a:pt x="72" y="54"/>
                    <a:pt x="72" y="54"/>
                  </a:cubicBezTo>
                  <a:cubicBezTo>
                    <a:pt x="73" y="54"/>
                    <a:pt x="73" y="52"/>
                    <a:pt x="73" y="51"/>
                  </a:cubicBezTo>
                  <a:cubicBezTo>
                    <a:pt x="72" y="50"/>
                    <a:pt x="73" y="49"/>
                    <a:pt x="72" y="49"/>
                  </a:cubicBezTo>
                  <a:cubicBezTo>
                    <a:pt x="73" y="49"/>
                    <a:pt x="72" y="48"/>
                    <a:pt x="72" y="48"/>
                  </a:cubicBezTo>
                  <a:cubicBezTo>
                    <a:pt x="72" y="48"/>
                    <a:pt x="72" y="48"/>
                    <a:pt x="72" y="48"/>
                  </a:cubicBezTo>
                  <a:cubicBezTo>
                    <a:pt x="72" y="47"/>
                    <a:pt x="72" y="47"/>
                    <a:pt x="72" y="47"/>
                  </a:cubicBezTo>
                  <a:cubicBezTo>
                    <a:pt x="73" y="47"/>
                    <a:pt x="73" y="47"/>
                    <a:pt x="73" y="47"/>
                  </a:cubicBezTo>
                  <a:cubicBezTo>
                    <a:pt x="73" y="46"/>
                    <a:pt x="71" y="45"/>
                    <a:pt x="73" y="45"/>
                  </a:cubicBezTo>
                  <a:cubicBezTo>
                    <a:pt x="74" y="45"/>
                    <a:pt x="74" y="45"/>
                    <a:pt x="74" y="45"/>
                  </a:cubicBezTo>
                  <a:lnTo>
                    <a:pt x="74" y="46"/>
                  </a:lnTo>
                  <a:close/>
                  <a:moveTo>
                    <a:pt x="70" y="55"/>
                  </a:moveTo>
                  <a:cubicBezTo>
                    <a:pt x="70" y="54"/>
                    <a:pt x="70" y="54"/>
                    <a:pt x="70" y="54"/>
                  </a:cubicBezTo>
                  <a:cubicBezTo>
                    <a:pt x="70" y="54"/>
                    <a:pt x="70" y="54"/>
                    <a:pt x="70" y="54"/>
                  </a:cubicBezTo>
                  <a:lnTo>
                    <a:pt x="70" y="55"/>
                  </a:lnTo>
                  <a:close/>
                  <a:moveTo>
                    <a:pt x="70" y="68"/>
                  </a:moveTo>
                  <a:cubicBezTo>
                    <a:pt x="70" y="67"/>
                    <a:pt x="69" y="67"/>
                    <a:pt x="70" y="66"/>
                  </a:cubicBezTo>
                  <a:cubicBezTo>
                    <a:pt x="70" y="68"/>
                    <a:pt x="70" y="68"/>
                    <a:pt x="70" y="68"/>
                  </a:cubicBezTo>
                  <a:close/>
                  <a:moveTo>
                    <a:pt x="72" y="68"/>
                  </a:moveTo>
                  <a:cubicBezTo>
                    <a:pt x="72" y="67"/>
                    <a:pt x="71" y="68"/>
                    <a:pt x="71" y="67"/>
                  </a:cubicBezTo>
                  <a:cubicBezTo>
                    <a:pt x="72" y="67"/>
                    <a:pt x="72" y="67"/>
                    <a:pt x="72" y="67"/>
                  </a:cubicBezTo>
                  <a:lnTo>
                    <a:pt x="72" y="68"/>
                  </a:lnTo>
                  <a:close/>
                  <a:moveTo>
                    <a:pt x="74" y="70"/>
                  </a:moveTo>
                  <a:cubicBezTo>
                    <a:pt x="74" y="70"/>
                    <a:pt x="74" y="70"/>
                    <a:pt x="74" y="70"/>
                  </a:cubicBezTo>
                  <a:cubicBezTo>
                    <a:pt x="74" y="69"/>
                    <a:pt x="74" y="69"/>
                    <a:pt x="74" y="69"/>
                  </a:cubicBezTo>
                  <a:cubicBezTo>
                    <a:pt x="74" y="69"/>
                    <a:pt x="74" y="69"/>
                    <a:pt x="74" y="70"/>
                  </a:cubicBezTo>
                  <a:close/>
                  <a:moveTo>
                    <a:pt x="76" y="76"/>
                  </a:moveTo>
                  <a:cubicBezTo>
                    <a:pt x="76" y="76"/>
                    <a:pt x="76" y="77"/>
                    <a:pt x="76" y="77"/>
                  </a:cubicBezTo>
                  <a:cubicBezTo>
                    <a:pt x="75" y="76"/>
                    <a:pt x="76" y="76"/>
                    <a:pt x="76"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7"/>
            <p:cNvSpPr>
              <a:spLocks noEditPoints="1"/>
            </p:cNvSpPr>
            <p:nvPr/>
          </p:nvSpPr>
          <p:spPr bwMode="auto">
            <a:xfrm>
              <a:off x="5416" y="4133"/>
              <a:ext cx="121" cy="110"/>
            </a:xfrm>
            <a:custGeom>
              <a:avLst/>
              <a:gdLst>
                <a:gd name="T0" fmla="*/ 18 w 47"/>
                <a:gd name="T1" fmla="*/ 5 h 41"/>
                <a:gd name="T2" fmla="*/ 14 w 47"/>
                <a:gd name="T3" fmla="*/ 9 h 41"/>
                <a:gd name="T4" fmla="*/ 11 w 47"/>
                <a:gd name="T5" fmla="*/ 9 h 41"/>
                <a:gd name="T6" fmla="*/ 11 w 47"/>
                <a:gd name="T7" fmla="*/ 0 h 41"/>
                <a:gd name="T8" fmla="*/ 34 w 47"/>
                <a:gd name="T9" fmla="*/ 7 h 41"/>
                <a:gd name="T10" fmla="*/ 33 w 47"/>
                <a:gd name="T11" fmla="*/ 11 h 41"/>
                <a:gd name="T12" fmla="*/ 26 w 47"/>
                <a:gd name="T13" fmla="*/ 17 h 41"/>
                <a:gd name="T14" fmla="*/ 36 w 47"/>
                <a:gd name="T15" fmla="*/ 23 h 41"/>
                <a:gd name="T16" fmla="*/ 40 w 47"/>
                <a:gd name="T17" fmla="*/ 24 h 41"/>
                <a:gd name="T18" fmla="*/ 45 w 47"/>
                <a:gd name="T19" fmla="*/ 24 h 41"/>
                <a:gd name="T20" fmla="*/ 47 w 47"/>
                <a:gd name="T21" fmla="*/ 26 h 41"/>
                <a:gd name="T22" fmla="*/ 45 w 47"/>
                <a:gd name="T23" fmla="*/ 28 h 41"/>
                <a:gd name="T24" fmla="*/ 36 w 47"/>
                <a:gd name="T25" fmla="*/ 27 h 41"/>
                <a:gd name="T26" fmla="*/ 25 w 47"/>
                <a:gd name="T27" fmla="*/ 19 h 41"/>
                <a:gd name="T28" fmla="*/ 20 w 47"/>
                <a:gd name="T29" fmla="*/ 29 h 41"/>
                <a:gd name="T30" fmla="*/ 16 w 47"/>
                <a:gd name="T31" fmla="*/ 32 h 41"/>
                <a:gd name="T32" fmla="*/ 16 w 47"/>
                <a:gd name="T33" fmla="*/ 28 h 41"/>
                <a:gd name="T34" fmla="*/ 24 w 47"/>
                <a:gd name="T35" fmla="*/ 17 h 41"/>
                <a:gd name="T36" fmla="*/ 24 w 47"/>
                <a:gd name="T37" fmla="*/ 17 h 41"/>
                <a:gd name="T38" fmla="*/ 26 w 47"/>
                <a:gd name="T39" fmla="*/ 15 h 41"/>
                <a:gd name="T40" fmla="*/ 34 w 47"/>
                <a:gd name="T41" fmla="*/ 7 h 41"/>
                <a:gd name="T42" fmla="*/ 23 w 47"/>
                <a:gd name="T43" fmla="*/ 11 h 41"/>
                <a:gd name="T44" fmla="*/ 19 w 47"/>
                <a:gd name="T45" fmla="*/ 14 h 41"/>
                <a:gd name="T46" fmla="*/ 22 w 47"/>
                <a:gd name="T47" fmla="*/ 9 h 41"/>
                <a:gd name="T48" fmla="*/ 13 w 47"/>
                <a:gd name="T49" fmla="*/ 20 h 41"/>
                <a:gd name="T50" fmla="*/ 17 w 47"/>
                <a:gd name="T51" fmla="*/ 21 h 41"/>
                <a:gd name="T52" fmla="*/ 12 w 47"/>
                <a:gd name="T53" fmla="*/ 35 h 41"/>
                <a:gd name="T54" fmla="*/ 9 w 47"/>
                <a:gd name="T55" fmla="*/ 39 h 41"/>
                <a:gd name="T56" fmla="*/ 7 w 47"/>
                <a:gd name="T57" fmla="*/ 33 h 41"/>
                <a:gd name="T58" fmla="*/ 4 w 47"/>
                <a:gd name="T59" fmla="*/ 37 h 41"/>
                <a:gd name="T60" fmla="*/ 2 w 47"/>
                <a:gd name="T61" fmla="*/ 32 h 41"/>
                <a:gd name="T62" fmla="*/ 5 w 47"/>
                <a:gd name="T63" fmla="*/ 26 h 41"/>
                <a:gd name="T64" fmla="*/ 0 w 47"/>
                <a:gd name="T65" fmla="*/ 22 h 41"/>
                <a:gd name="T66" fmla="*/ 3 w 47"/>
                <a:gd name="T67" fmla="*/ 21 h 41"/>
                <a:gd name="T68" fmla="*/ 11 w 47"/>
                <a:gd name="T69" fmla="*/ 19 h 41"/>
                <a:gd name="T70" fmla="*/ 31 w 47"/>
                <a:gd name="T71" fmla="*/ 26 h 41"/>
                <a:gd name="T72" fmla="*/ 33 w 47"/>
                <a:gd name="T73" fmla="*/ 37 h 41"/>
                <a:gd name="T74" fmla="*/ 27 w 47"/>
                <a:gd name="T75" fmla="*/ 38 h 41"/>
                <a:gd name="T76" fmla="*/ 27 w 47"/>
                <a:gd name="T77" fmla="*/ 30 h 41"/>
                <a:gd name="T78" fmla="*/ 21 w 47"/>
                <a:gd name="T79" fmla="*/ 31 h 41"/>
                <a:gd name="T80" fmla="*/ 24 w 47"/>
                <a:gd name="T81" fmla="*/ 40 h 41"/>
                <a:gd name="T82" fmla="*/ 23 w 47"/>
                <a:gd name="T83" fmla="*/ 40 h 41"/>
                <a:gd name="T84" fmla="*/ 20 w 47"/>
                <a:gd name="T85" fmla="*/ 34 h 41"/>
                <a:gd name="T86" fmla="*/ 22 w 47"/>
                <a:gd name="T87" fmla="*/ 2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1">
                  <a:moveTo>
                    <a:pt x="14" y="3"/>
                  </a:moveTo>
                  <a:cubicBezTo>
                    <a:pt x="15" y="3"/>
                    <a:pt x="15" y="4"/>
                    <a:pt x="15" y="3"/>
                  </a:cubicBezTo>
                  <a:cubicBezTo>
                    <a:pt x="16" y="4"/>
                    <a:pt x="17" y="4"/>
                    <a:pt x="18" y="5"/>
                  </a:cubicBezTo>
                  <a:cubicBezTo>
                    <a:pt x="18" y="6"/>
                    <a:pt x="17" y="6"/>
                    <a:pt x="17" y="7"/>
                  </a:cubicBezTo>
                  <a:cubicBezTo>
                    <a:pt x="16" y="8"/>
                    <a:pt x="16" y="7"/>
                    <a:pt x="16" y="8"/>
                  </a:cubicBezTo>
                  <a:cubicBezTo>
                    <a:pt x="15" y="8"/>
                    <a:pt x="15" y="9"/>
                    <a:pt x="14" y="9"/>
                  </a:cubicBezTo>
                  <a:cubicBezTo>
                    <a:pt x="13" y="9"/>
                    <a:pt x="13" y="9"/>
                    <a:pt x="13" y="9"/>
                  </a:cubicBezTo>
                  <a:cubicBezTo>
                    <a:pt x="12" y="10"/>
                    <a:pt x="11" y="11"/>
                    <a:pt x="10" y="11"/>
                  </a:cubicBezTo>
                  <a:cubicBezTo>
                    <a:pt x="10" y="11"/>
                    <a:pt x="11" y="10"/>
                    <a:pt x="11" y="9"/>
                  </a:cubicBezTo>
                  <a:cubicBezTo>
                    <a:pt x="11" y="8"/>
                    <a:pt x="12" y="7"/>
                    <a:pt x="12" y="6"/>
                  </a:cubicBezTo>
                  <a:cubicBezTo>
                    <a:pt x="11" y="4"/>
                    <a:pt x="10" y="3"/>
                    <a:pt x="10" y="2"/>
                  </a:cubicBezTo>
                  <a:cubicBezTo>
                    <a:pt x="11" y="1"/>
                    <a:pt x="11" y="1"/>
                    <a:pt x="11" y="0"/>
                  </a:cubicBezTo>
                  <a:cubicBezTo>
                    <a:pt x="12" y="0"/>
                    <a:pt x="12" y="0"/>
                    <a:pt x="12" y="0"/>
                  </a:cubicBezTo>
                  <a:lnTo>
                    <a:pt x="14" y="3"/>
                  </a:lnTo>
                  <a:close/>
                  <a:moveTo>
                    <a:pt x="34" y="7"/>
                  </a:moveTo>
                  <a:cubicBezTo>
                    <a:pt x="35" y="8"/>
                    <a:pt x="36" y="9"/>
                    <a:pt x="36" y="10"/>
                  </a:cubicBezTo>
                  <a:cubicBezTo>
                    <a:pt x="35" y="11"/>
                    <a:pt x="34" y="11"/>
                    <a:pt x="33" y="11"/>
                  </a:cubicBezTo>
                  <a:cubicBezTo>
                    <a:pt x="33" y="11"/>
                    <a:pt x="33" y="11"/>
                    <a:pt x="33" y="11"/>
                  </a:cubicBezTo>
                  <a:cubicBezTo>
                    <a:pt x="32" y="12"/>
                    <a:pt x="31" y="12"/>
                    <a:pt x="30" y="13"/>
                  </a:cubicBezTo>
                  <a:cubicBezTo>
                    <a:pt x="30" y="13"/>
                    <a:pt x="29" y="13"/>
                    <a:pt x="29" y="13"/>
                  </a:cubicBezTo>
                  <a:cubicBezTo>
                    <a:pt x="28" y="15"/>
                    <a:pt x="27" y="16"/>
                    <a:pt x="26" y="17"/>
                  </a:cubicBezTo>
                  <a:cubicBezTo>
                    <a:pt x="27" y="18"/>
                    <a:pt x="28" y="19"/>
                    <a:pt x="29" y="19"/>
                  </a:cubicBezTo>
                  <a:cubicBezTo>
                    <a:pt x="30" y="20"/>
                    <a:pt x="31" y="21"/>
                    <a:pt x="33" y="22"/>
                  </a:cubicBezTo>
                  <a:cubicBezTo>
                    <a:pt x="34" y="22"/>
                    <a:pt x="35" y="23"/>
                    <a:pt x="36" y="23"/>
                  </a:cubicBezTo>
                  <a:cubicBezTo>
                    <a:pt x="37" y="23"/>
                    <a:pt x="38" y="23"/>
                    <a:pt x="39" y="24"/>
                  </a:cubicBezTo>
                  <a:cubicBezTo>
                    <a:pt x="39" y="24"/>
                    <a:pt x="39" y="24"/>
                    <a:pt x="39" y="24"/>
                  </a:cubicBezTo>
                  <a:cubicBezTo>
                    <a:pt x="39" y="24"/>
                    <a:pt x="39" y="24"/>
                    <a:pt x="40" y="24"/>
                  </a:cubicBezTo>
                  <a:cubicBezTo>
                    <a:pt x="40" y="24"/>
                    <a:pt x="40" y="24"/>
                    <a:pt x="40" y="24"/>
                  </a:cubicBezTo>
                  <a:cubicBezTo>
                    <a:pt x="40" y="24"/>
                    <a:pt x="40" y="24"/>
                    <a:pt x="40" y="24"/>
                  </a:cubicBezTo>
                  <a:cubicBezTo>
                    <a:pt x="45" y="24"/>
                    <a:pt x="45" y="24"/>
                    <a:pt x="45" y="24"/>
                  </a:cubicBezTo>
                  <a:cubicBezTo>
                    <a:pt x="45" y="25"/>
                    <a:pt x="46" y="24"/>
                    <a:pt x="46" y="25"/>
                  </a:cubicBezTo>
                  <a:cubicBezTo>
                    <a:pt x="46" y="26"/>
                    <a:pt x="47" y="26"/>
                    <a:pt x="47" y="26"/>
                  </a:cubicBezTo>
                  <a:cubicBezTo>
                    <a:pt x="47" y="26"/>
                    <a:pt x="47" y="26"/>
                    <a:pt x="47" y="26"/>
                  </a:cubicBezTo>
                  <a:cubicBezTo>
                    <a:pt x="47" y="27"/>
                    <a:pt x="47" y="27"/>
                    <a:pt x="47" y="27"/>
                  </a:cubicBezTo>
                  <a:cubicBezTo>
                    <a:pt x="47" y="27"/>
                    <a:pt x="47" y="27"/>
                    <a:pt x="46" y="27"/>
                  </a:cubicBezTo>
                  <a:cubicBezTo>
                    <a:pt x="46" y="27"/>
                    <a:pt x="45" y="27"/>
                    <a:pt x="45" y="28"/>
                  </a:cubicBezTo>
                  <a:cubicBezTo>
                    <a:pt x="43" y="28"/>
                    <a:pt x="41" y="28"/>
                    <a:pt x="39" y="27"/>
                  </a:cubicBezTo>
                  <a:cubicBezTo>
                    <a:pt x="38" y="27"/>
                    <a:pt x="37" y="27"/>
                    <a:pt x="36" y="27"/>
                  </a:cubicBezTo>
                  <a:cubicBezTo>
                    <a:pt x="36" y="27"/>
                    <a:pt x="36" y="27"/>
                    <a:pt x="36" y="27"/>
                  </a:cubicBezTo>
                  <a:cubicBezTo>
                    <a:pt x="35" y="26"/>
                    <a:pt x="33" y="26"/>
                    <a:pt x="32" y="25"/>
                  </a:cubicBezTo>
                  <a:cubicBezTo>
                    <a:pt x="30" y="24"/>
                    <a:pt x="29" y="22"/>
                    <a:pt x="27" y="21"/>
                  </a:cubicBezTo>
                  <a:cubicBezTo>
                    <a:pt x="27" y="20"/>
                    <a:pt x="26" y="20"/>
                    <a:pt x="25" y="19"/>
                  </a:cubicBezTo>
                  <a:cubicBezTo>
                    <a:pt x="25" y="20"/>
                    <a:pt x="24" y="21"/>
                    <a:pt x="24" y="22"/>
                  </a:cubicBezTo>
                  <a:cubicBezTo>
                    <a:pt x="23" y="23"/>
                    <a:pt x="23" y="24"/>
                    <a:pt x="22" y="25"/>
                  </a:cubicBezTo>
                  <a:cubicBezTo>
                    <a:pt x="21" y="26"/>
                    <a:pt x="21" y="28"/>
                    <a:pt x="20" y="29"/>
                  </a:cubicBezTo>
                  <a:cubicBezTo>
                    <a:pt x="18" y="30"/>
                    <a:pt x="18" y="32"/>
                    <a:pt x="17" y="33"/>
                  </a:cubicBezTo>
                  <a:cubicBezTo>
                    <a:pt x="16" y="32"/>
                    <a:pt x="16" y="32"/>
                    <a:pt x="16" y="32"/>
                  </a:cubicBezTo>
                  <a:cubicBezTo>
                    <a:pt x="16" y="32"/>
                    <a:pt x="16" y="32"/>
                    <a:pt x="16" y="32"/>
                  </a:cubicBezTo>
                  <a:cubicBezTo>
                    <a:pt x="16" y="32"/>
                    <a:pt x="16" y="32"/>
                    <a:pt x="16" y="32"/>
                  </a:cubicBezTo>
                  <a:cubicBezTo>
                    <a:pt x="16" y="32"/>
                    <a:pt x="16" y="31"/>
                    <a:pt x="16" y="31"/>
                  </a:cubicBezTo>
                  <a:cubicBezTo>
                    <a:pt x="15" y="30"/>
                    <a:pt x="15" y="29"/>
                    <a:pt x="16" y="28"/>
                  </a:cubicBezTo>
                  <a:cubicBezTo>
                    <a:pt x="18" y="25"/>
                    <a:pt x="21" y="21"/>
                    <a:pt x="23" y="18"/>
                  </a:cubicBezTo>
                  <a:cubicBezTo>
                    <a:pt x="23" y="17"/>
                    <a:pt x="24" y="18"/>
                    <a:pt x="24" y="18"/>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4" y="17"/>
                    <a:pt x="24" y="17"/>
                  </a:cubicBezTo>
                  <a:cubicBezTo>
                    <a:pt x="24" y="17"/>
                    <a:pt x="25" y="16"/>
                    <a:pt x="25" y="16"/>
                  </a:cubicBezTo>
                  <a:cubicBezTo>
                    <a:pt x="25" y="15"/>
                    <a:pt x="25" y="15"/>
                    <a:pt x="26" y="15"/>
                  </a:cubicBezTo>
                  <a:cubicBezTo>
                    <a:pt x="26" y="13"/>
                    <a:pt x="28" y="13"/>
                    <a:pt x="29" y="11"/>
                  </a:cubicBezTo>
                  <a:cubicBezTo>
                    <a:pt x="30" y="10"/>
                    <a:pt x="32" y="9"/>
                    <a:pt x="32" y="8"/>
                  </a:cubicBezTo>
                  <a:cubicBezTo>
                    <a:pt x="33" y="7"/>
                    <a:pt x="34" y="8"/>
                    <a:pt x="34" y="7"/>
                  </a:cubicBezTo>
                  <a:close/>
                  <a:moveTo>
                    <a:pt x="28" y="8"/>
                  </a:moveTo>
                  <a:cubicBezTo>
                    <a:pt x="27" y="9"/>
                    <a:pt x="26" y="9"/>
                    <a:pt x="25" y="9"/>
                  </a:cubicBezTo>
                  <a:cubicBezTo>
                    <a:pt x="24" y="10"/>
                    <a:pt x="23" y="10"/>
                    <a:pt x="23" y="11"/>
                  </a:cubicBezTo>
                  <a:cubicBezTo>
                    <a:pt x="22" y="11"/>
                    <a:pt x="23" y="12"/>
                    <a:pt x="22" y="12"/>
                  </a:cubicBezTo>
                  <a:cubicBezTo>
                    <a:pt x="22" y="12"/>
                    <a:pt x="22" y="12"/>
                    <a:pt x="22" y="12"/>
                  </a:cubicBezTo>
                  <a:cubicBezTo>
                    <a:pt x="21" y="13"/>
                    <a:pt x="21" y="15"/>
                    <a:pt x="19" y="14"/>
                  </a:cubicBezTo>
                  <a:cubicBezTo>
                    <a:pt x="18" y="14"/>
                    <a:pt x="18" y="13"/>
                    <a:pt x="17" y="12"/>
                  </a:cubicBezTo>
                  <a:cubicBezTo>
                    <a:pt x="17" y="11"/>
                    <a:pt x="18" y="11"/>
                    <a:pt x="18" y="11"/>
                  </a:cubicBezTo>
                  <a:cubicBezTo>
                    <a:pt x="19" y="10"/>
                    <a:pt x="21" y="10"/>
                    <a:pt x="22" y="9"/>
                  </a:cubicBezTo>
                  <a:cubicBezTo>
                    <a:pt x="24" y="8"/>
                    <a:pt x="25" y="8"/>
                    <a:pt x="27" y="8"/>
                  </a:cubicBezTo>
                  <a:cubicBezTo>
                    <a:pt x="27" y="8"/>
                    <a:pt x="28" y="7"/>
                    <a:pt x="28" y="8"/>
                  </a:cubicBezTo>
                  <a:close/>
                  <a:moveTo>
                    <a:pt x="13" y="20"/>
                  </a:moveTo>
                  <a:cubicBezTo>
                    <a:pt x="14" y="21"/>
                    <a:pt x="13" y="22"/>
                    <a:pt x="13" y="23"/>
                  </a:cubicBezTo>
                  <a:cubicBezTo>
                    <a:pt x="17" y="20"/>
                    <a:pt x="17" y="20"/>
                    <a:pt x="17" y="20"/>
                  </a:cubicBezTo>
                  <a:cubicBezTo>
                    <a:pt x="18" y="20"/>
                    <a:pt x="18" y="21"/>
                    <a:pt x="17" y="21"/>
                  </a:cubicBezTo>
                  <a:cubicBezTo>
                    <a:pt x="16" y="23"/>
                    <a:pt x="14" y="24"/>
                    <a:pt x="14" y="26"/>
                  </a:cubicBezTo>
                  <a:cubicBezTo>
                    <a:pt x="13" y="27"/>
                    <a:pt x="13" y="28"/>
                    <a:pt x="13" y="29"/>
                  </a:cubicBezTo>
                  <a:cubicBezTo>
                    <a:pt x="13" y="31"/>
                    <a:pt x="12" y="33"/>
                    <a:pt x="12" y="35"/>
                  </a:cubicBezTo>
                  <a:cubicBezTo>
                    <a:pt x="12" y="36"/>
                    <a:pt x="11" y="38"/>
                    <a:pt x="11" y="40"/>
                  </a:cubicBezTo>
                  <a:cubicBezTo>
                    <a:pt x="10" y="40"/>
                    <a:pt x="10" y="39"/>
                    <a:pt x="10" y="40"/>
                  </a:cubicBezTo>
                  <a:cubicBezTo>
                    <a:pt x="9" y="40"/>
                    <a:pt x="9" y="39"/>
                    <a:pt x="9" y="39"/>
                  </a:cubicBezTo>
                  <a:cubicBezTo>
                    <a:pt x="9" y="39"/>
                    <a:pt x="9" y="39"/>
                    <a:pt x="9" y="39"/>
                  </a:cubicBezTo>
                  <a:cubicBezTo>
                    <a:pt x="8" y="38"/>
                    <a:pt x="8" y="37"/>
                    <a:pt x="7" y="36"/>
                  </a:cubicBezTo>
                  <a:cubicBezTo>
                    <a:pt x="7" y="35"/>
                    <a:pt x="7" y="34"/>
                    <a:pt x="7" y="33"/>
                  </a:cubicBezTo>
                  <a:cubicBezTo>
                    <a:pt x="7" y="33"/>
                    <a:pt x="7" y="34"/>
                    <a:pt x="6" y="34"/>
                  </a:cubicBezTo>
                  <a:cubicBezTo>
                    <a:pt x="6" y="35"/>
                    <a:pt x="5" y="34"/>
                    <a:pt x="5" y="35"/>
                  </a:cubicBezTo>
                  <a:cubicBezTo>
                    <a:pt x="5" y="36"/>
                    <a:pt x="4" y="36"/>
                    <a:pt x="4" y="37"/>
                  </a:cubicBezTo>
                  <a:cubicBezTo>
                    <a:pt x="4" y="36"/>
                    <a:pt x="2" y="35"/>
                    <a:pt x="3" y="34"/>
                  </a:cubicBezTo>
                  <a:cubicBezTo>
                    <a:pt x="2" y="34"/>
                    <a:pt x="2" y="33"/>
                    <a:pt x="2" y="33"/>
                  </a:cubicBezTo>
                  <a:cubicBezTo>
                    <a:pt x="2" y="32"/>
                    <a:pt x="2" y="32"/>
                    <a:pt x="2" y="32"/>
                  </a:cubicBezTo>
                  <a:cubicBezTo>
                    <a:pt x="2" y="32"/>
                    <a:pt x="2" y="31"/>
                    <a:pt x="3" y="31"/>
                  </a:cubicBezTo>
                  <a:cubicBezTo>
                    <a:pt x="4" y="29"/>
                    <a:pt x="6" y="28"/>
                    <a:pt x="7" y="26"/>
                  </a:cubicBezTo>
                  <a:cubicBezTo>
                    <a:pt x="6" y="26"/>
                    <a:pt x="6" y="26"/>
                    <a:pt x="5" y="26"/>
                  </a:cubicBezTo>
                  <a:cubicBezTo>
                    <a:pt x="5" y="26"/>
                    <a:pt x="4" y="26"/>
                    <a:pt x="4" y="26"/>
                  </a:cubicBezTo>
                  <a:cubicBezTo>
                    <a:pt x="4" y="26"/>
                    <a:pt x="3" y="26"/>
                    <a:pt x="3" y="25"/>
                  </a:cubicBezTo>
                  <a:cubicBezTo>
                    <a:pt x="2" y="24"/>
                    <a:pt x="1" y="23"/>
                    <a:pt x="0" y="22"/>
                  </a:cubicBezTo>
                  <a:cubicBezTo>
                    <a:pt x="0" y="22"/>
                    <a:pt x="1" y="21"/>
                    <a:pt x="0" y="21"/>
                  </a:cubicBezTo>
                  <a:cubicBezTo>
                    <a:pt x="1" y="20"/>
                    <a:pt x="1" y="20"/>
                    <a:pt x="1" y="20"/>
                  </a:cubicBezTo>
                  <a:cubicBezTo>
                    <a:pt x="1" y="20"/>
                    <a:pt x="2" y="21"/>
                    <a:pt x="3" y="21"/>
                  </a:cubicBezTo>
                  <a:cubicBezTo>
                    <a:pt x="5" y="22"/>
                    <a:pt x="6" y="21"/>
                    <a:pt x="8" y="21"/>
                  </a:cubicBezTo>
                  <a:cubicBezTo>
                    <a:pt x="9" y="20"/>
                    <a:pt x="10" y="19"/>
                    <a:pt x="11" y="19"/>
                  </a:cubicBezTo>
                  <a:cubicBezTo>
                    <a:pt x="11" y="19"/>
                    <a:pt x="11" y="19"/>
                    <a:pt x="11" y="19"/>
                  </a:cubicBezTo>
                  <a:cubicBezTo>
                    <a:pt x="12" y="18"/>
                    <a:pt x="12" y="18"/>
                    <a:pt x="12" y="18"/>
                  </a:cubicBezTo>
                  <a:cubicBezTo>
                    <a:pt x="12" y="19"/>
                    <a:pt x="12" y="20"/>
                    <a:pt x="13" y="20"/>
                  </a:cubicBezTo>
                  <a:close/>
                  <a:moveTo>
                    <a:pt x="31" y="26"/>
                  </a:moveTo>
                  <a:cubicBezTo>
                    <a:pt x="32" y="27"/>
                    <a:pt x="34" y="28"/>
                    <a:pt x="34" y="29"/>
                  </a:cubicBezTo>
                  <a:cubicBezTo>
                    <a:pt x="34" y="32"/>
                    <a:pt x="32" y="33"/>
                    <a:pt x="31" y="34"/>
                  </a:cubicBezTo>
                  <a:cubicBezTo>
                    <a:pt x="32" y="35"/>
                    <a:pt x="33" y="35"/>
                    <a:pt x="33" y="37"/>
                  </a:cubicBezTo>
                  <a:cubicBezTo>
                    <a:pt x="33" y="37"/>
                    <a:pt x="32" y="37"/>
                    <a:pt x="33" y="38"/>
                  </a:cubicBezTo>
                  <a:cubicBezTo>
                    <a:pt x="32" y="38"/>
                    <a:pt x="31" y="40"/>
                    <a:pt x="30" y="40"/>
                  </a:cubicBezTo>
                  <a:cubicBezTo>
                    <a:pt x="29" y="39"/>
                    <a:pt x="28" y="39"/>
                    <a:pt x="27" y="38"/>
                  </a:cubicBezTo>
                  <a:cubicBezTo>
                    <a:pt x="26" y="38"/>
                    <a:pt x="26" y="37"/>
                    <a:pt x="25" y="36"/>
                  </a:cubicBezTo>
                  <a:cubicBezTo>
                    <a:pt x="25" y="35"/>
                    <a:pt x="24" y="34"/>
                    <a:pt x="25" y="33"/>
                  </a:cubicBezTo>
                  <a:cubicBezTo>
                    <a:pt x="26" y="31"/>
                    <a:pt x="27" y="31"/>
                    <a:pt x="27" y="30"/>
                  </a:cubicBezTo>
                  <a:cubicBezTo>
                    <a:pt x="27" y="30"/>
                    <a:pt x="26" y="30"/>
                    <a:pt x="26" y="30"/>
                  </a:cubicBezTo>
                  <a:cubicBezTo>
                    <a:pt x="25" y="30"/>
                    <a:pt x="24" y="31"/>
                    <a:pt x="23" y="30"/>
                  </a:cubicBezTo>
                  <a:cubicBezTo>
                    <a:pt x="22" y="30"/>
                    <a:pt x="22" y="31"/>
                    <a:pt x="21" y="31"/>
                  </a:cubicBezTo>
                  <a:cubicBezTo>
                    <a:pt x="22" y="33"/>
                    <a:pt x="22" y="36"/>
                    <a:pt x="24" y="38"/>
                  </a:cubicBezTo>
                  <a:cubicBezTo>
                    <a:pt x="24" y="38"/>
                    <a:pt x="24" y="39"/>
                    <a:pt x="24" y="40"/>
                  </a:cubicBezTo>
                  <a:cubicBezTo>
                    <a:pt x="24" y="40"/>
                    <a:pt x="24" y="40"/>
                    <a:pt x="24" y="40"/>
                  </a:cubicBezTo>
                  <a:cubicBezTo>
                    <a:pt x="24" y="39"/>
                    <a:pt x="24" y="39"/>
                    <a:pt x="24" y="39"/>
                  </a:cubicBezTo>
                  <a:cubicBezTo>
                    <a:pt x="24" y="40"/>
                    <a:pt x="24" y="40"/>
                    <a:pt x="23" y="40"/>
                  </a:cubicBezTo>
                  <a:cubicBezTo>
                    <a:pt x="23" y="40"/>
                    <a:pt x="23" y="40"/>
                    <a:pt x="23" y="40"/>
                  </a:cubicBezTo>
                  <a:cubicBezTo>
                    <a:pt x="23" y="40"/>
                    <a:pt x="23" y="40"/>
                    <a:pt x="23" y="41"/>
                  </a:cubicBezTo>
                  <a:cubicBezTo>
                    <a:pt x="23" y="41"/>
                    <a:pt x="23" y="41"/>
                    <a:pt x="23" y="41"/>
                  </a:cubicBezTo>
                  <a:cubicBezTo>
                    <a:pt x="21" y="38"/>
                    <a:pt x="20" y="37"/>
                    <a:pt x="20" y="34"/>
                  </a:cubicBezTo>
                  <a:cubicBezTo>
                    <a:pt x="19" y="32"/>
                    <a:pt x="20" y="31"/>
                    <a:pt x="20" y="30"/>
                  </a:cubicBezTo>
                  <a:cubicBezTo>
                    <a:pt x="21" y="30"/>
                    <a:pt x="21" y="30"/>
                    <a:pt x="21" y="30"/>
                  </a:cubicBezTo>
                  <a:cubicBezTo>
                    <a:pt x="21" y="30"/>
                    <a:pt x="22" y="29"/>
                    <a:pt x="22" y="29"/>
                  </a:cubicBezTo>
                  <a:cubicBezTo>
                    <a:pt x="24" y="27"/>
                    <a:pt x="27" y="27"/>
                    <a:pt x="29" y="26"/>
                  </a:cubicBezTo>
                  <a:cubicBezTo>
                    <a:pt x="30" y="27"/>
                    <a:pt x="30" y="26"/>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8"/>
            <p:cNvSpPr>
              <a:spLocks noEditPoints="1"/>
            </p:cNvSpPr>
            <p:nvPr/>
          </p:nvSpPr>
          <p:spPr bwMode="auto">
            <a:xfrm>
              <a:off x="5110" y="4136"/>
              <a:ext cx="158" cy="147"/>
            </a:xfrm>
            <a:custGeom>
              <a:avLst/>
              <a:gdLst>
                <a:gd name="T0" fmla="*/ 22 w 61"/>
                <a:gd name="T1" fmla="*/ 5 h 55"/>
                <a:gd name="T2" fmla="*/ 23 w 61"/>
                <a:gd name="T3" fmla="*/ 5 h 55"/>
                <a:gd name="T4" fmla="*/ 27 w 61"/>
                <a:gd name="T5" fmla="*/ 8 h 55"/>
                <a:gd name="T6" fmla="*/ 35 w 61"/>
                <a:gd name="T7" fmla="*/ 5 h 55"/>
                <a:gd name="T8" fmla="*/ 41 w 61"/>
                <a:gd name="T9" fmla="*/ 3 h 55"/>
                <a:gd name="T10" fmla="*/ 50 w 61"/>
                <a:gd name="T11" fmla="*/ 6 h 55"/>
                <a:gd name="T12" fmla="*/ 52 w 61"/>
                <a:gd name="T13" fmla="*/ 11 h 55"/>
                <a:gd name="T14" fmla="*/ 51 w 61"/>
                <a:gd name="T15" fmla="*/ 13 h 55"/>
                <a:gd name="T16" fmla="*/ 48 w 61"/>
                <a:gd name="T17" fmla="*/ 17 h 55"/>
                <a:gd name="T18" fmla="*/ 43 w 61"/>
                <a:gd name="T19" fmla="*/ 21 h 55"/>
                <a:gd name="T20" fmla="*/ 41 w 61"/>
                <a:gd name="T21" fmla="*/ 21 h 55"/>
                <a:gd name="T22" fmla="*/ 45 w 61"/>
                <a:gd name="T23" fmla="*/ 5 h 55"/>
                <a:gd name="T24" fmla="*/ 38 w 61"/>
                <a:gd name="T25" fmla="*/ 6 h 55"/>
                <a:gd name="T26" fmla="*/ 32 w 61"/>
                <a:gd name="T27" fmla="*/ 8 h 55"/>
                <a:gd name="T28" fmla="*/ 22 w 61"/>
                <a:gd name="T29" fmla="*/ 14 h 55"/>
                <a:gd name="T30" fmla="*/ 21 w 61"/>
                <a:gd name="T31" fmla="*/ 19 h 55"/>
                <a:gd name="T32" fmla="*/ 21 w 61"/>
                <a:gd name="T33" fmla="*/ 32 h 55"/>
                <a:gd name="T34" fmla="*/ 20 w 61"/>
                <a:gd name="T35" fmla="*/ 46 h 55"/>
                <a:gd name="T36" fmla="*/ 17 w 61"/>
                <a:gd name="T37" fmla="*/ 54 h 55"/>
                <a:gd name="T38" fmla="*/ 13 w 61"/>
                <a:gd name="T39" fmla="*/ 50 h 55"/>
                <a:gd name="T40" fmla="*/ 4 w 61"/>
                <a:gd name="T41" fmla="*/ 35 h 55"/>
                <a:gd name="T42" fmla="*/ 5 w 61"/>
                <a:gd name="T43" fmla="*/ 32 h 55"/>
                <a:gd name="T44" fmla="*/ 6 w 61"/>
                <a:gd name="T45" fmla="*/ 26 h 55"/>
                <a:gd name="T46" fmla="*/ 13 w 61"/>
                <a:gd name="T47" fmla="*/ 18 h 55"/>
                <a:gd name="T48" fmla="*/ 3 w 61"/>
                <a:gd name="T49" fmla="*/ 18 h 55"/>
                <a:gd name="T50" fmla="*/ 0 w 61"/>
                <a:gd name="T51" fmla="*/ 14 h 55"/>
                <a:gd name="T52" fmla="*/ 0 w 61"/>
                <a:gd name="T53" fmla="*/ 13 h 55"/>
                <a:gd name="T54" fmla="*/ 6 w 61"/>
                <a:gd name="T55" fmla="*/ 13 h 55"/>
                <a:gd name="T56" fmla="*/ 15 w 61"/>
                <a:gd name="T57" fmla="*/ 11 h 55"/>
                <a:gd name="T58" fmla="*/ 20 w 61"/>
                <a:gd name="T59" fmla="*/ 3 h 55"/>
                <a:gd name="T60" fmla="*/ 22 w 61"/>
                <a:gd name="T61" fmla="*/ 1 h 55"/>
                <a:gd name="T62" fmla="*/ 36 w 61"/>
                <a:gd name="T63" fmla="*/ 21 h 55"/>
                <a:gd name="T64" fmla="*/ 36 w 61"/>
                <a:gd name="T65" fmla="*/ 30 h 55"/>
                <a:gd name="T66" fmla="*/ 47 w 61"/>
                <a:gd name="T67" fmla="*/ 23 h 55"/>
                <a:gd name="T68" fmla="*/ 52 w 61"/>
                <a:gd name="T69" fmla="*/ 24 h 55"/>
                <a:gd name="T70" fmla="*/ 55 w 61"/>
                <a:gd name="T71" fmla="*/ 30 h 55"/>
                <a:gd name="T72" fmla="*/ 52 w 61"/>
                <a:gd name="T73" fmla="*/ 40 h 55"/>
                <a:gd name="T74" fmla="*/ 58 w 61"/>
                <a:gd name="T75" fmla="*/ 46 h 55"/>
                <a:gd name="T76" fmla="*/ 60 w 61"/>
                <a:gd name="T77" fmla="*/ 52 h 55"/>
                <a:gd name="T78" fmla="*/ 52 w 61"/>
                <a:gd name="T79" fmla="*/ 48 h 55"/>
                <a:gd name="T80" fmla="*/ 45 w 61"/>
                <a:gd name="T81" fmla="*/ 48 h 55"/>
                <a:gd name="T82" fmla="*/ 41 w 61"/>
                <a:gd name="T83" fmla="*/ 49 h 55"/>
                <a:gd name="T84" fmla="*/ 33 w 61"/>
                <a:gd name="T85" fmla="*/ 48 h 55"/>
                <a:gd name="T86" fmla="*/ 29 w 61"/>
                <a:gd name="T87" fmla="*/ 44 h 55"/>
                <a:gd name="T88" fmla="*/ 29 w 61"/>
                <a:gd name="T89" fmla="*/ 38 h 55"/>
                <a:gd name="T90" fmla="*/ 30 w 61"/>
                <a:gd name="T91" fmla="*/ 34 h 55"/>
                <a:gd name="T92" fmla="*/ 32 w 61"/>
                <a:gd name="T93" fmla="*/ 26 h 55"/>
                <a:gd name="T94" fmla="*/ 34 w 61"/>
                <a:gd name="T95" fmla="*/ 21 h 55"/>
                <a:gd name="T96" fmla="*/ 35 w 61"/>
                <a:gd name="T97" fmla="*/ 17 h 55"/>
                <a:gd name="T98" fmla="*/ 16 w 61"/>
                <a:gd name="T99" fmla="*/ 27 h 55"/>
                <a:gd name="T100" fmla="*/ 16 w 61"/>
                <a:gd name="T101" fmla="*/ 30 h 55"/>
                <a:gd name="T102" fmla="*/ 15 w 61"/>
                <a:gd name="T103" fmla="*/ 42 h 55"/>
                <a:gd name="T104" fmla="*/ 11 w 61"/>
                <a:gd name="T105" fmla="*/ 42 h 55"/>
                <a:gd name="T106" fmla="*/ 9 w 61"/>
                <a:gd name="T107" fmla="*/ 34 h 55"/>
                <a:gd name="T108" fmla="*/ 14 w 61"/>
                <a:gd name="T109" fmla="*/ 24 h 55"/>
                <a:gd name="T110" fmla="*/ 46 w 61"/>
                <a:gd name="T111" fmla="*/ 27 h 55"/>
                <a:gd name="T112" fmla="*/ 48 w 61"/>
                <a:gd name="T113" fmla="*/ 32 h 55"/>
                <a:gd name="T114" fmla="*/ 46 w 61"/>
                <a:gd name="T115" fmla="*/ 37 h 55"/>
                <a:gd name="T116" fmla="*/ 44 w 61"/>
                <a:gd name="T117" fmla="*/ 27 h 55"/>
                <a:gd name="T118" fmla="*/ 40 w 61"/>
                <a:gd name="T119" fmla="*/ 38 h 55"/>
                <a:gd name="T120" fmla="*/ 40 w 61"/>
                <a:gd name="T121" fmla="*/ 43 h 55"/>
                <a:gd name="T122" fmla="*/ 35 w 61"/>
                <a:gd name="T123" fmla="*/ 41 h 55"/>
                <a:gd name="T124" fmla="*/ 39 w 61"/>
                <a:gd name="T125" fmla="*/ 3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1" h="55">
                  <a:moveTo>
                    <a:pt x="22" y="1"/>
                  </a:moveTo>
                  <a:cubicBezTo>
                    <a:pt x="24" y="2"/>
                    <a:pt x="21" y="3"/>
                    <a:pt x="22" y="4"/>
                  </a:cubicBezTo>
                  <a:cubicBezTo>
                    <a:pt x="22" y="4"/>
                    <a:pt x="21" y="5"/>
                    <a:pt x="22" y="5"/>
                  </a:cubicBezTo>
                  <a:cubicBezTo>
                    <a:pt x="22" y="6"/>
                    <a:pt x="22" y="6"/>
                    <a:pt x="22" y="6"/>
                  </a:cubicBezTo>
                  <a:cubicBezTo>
                    <a:pt x="22" y="6"/>
                    <a:pt x="22" y="6"/>
                    <a:pt x="23" y="6"/>
                  </a:cubicBezTo>
                  <a:cubicBezTo>
                    <a:pt x="23" y="6"/>
                    <a:pt x="23" y="5"/>
                    <a:pt x="23" y="5"/>
                  </a:cubicBezTo>
                  <a:cubicBezTo>
                    <a:pt x="24" y="5"/>
                    <a:pt x="24" y="6"/>
                    <a:pt x="24" y="6"/>
                  </a:cubicBezTo>
                  <a:cubicBezTo>
                    <a:pt x="25" y="6"/>
                    <a:pt x="25" y="7"/>
                    <a:pt x="25" y="7"/>
                  </a:cubicBezTo>
                  <a:cubicBezTo>
                    <a:pt x="26" y="7"/>
                    <a:pt x="26" y="8"/>
                    <a:pt x="27" y="8"/>
                  </a:cubicBezTo>
                  <a:cubicBezTo>
                    <a:pt x="27" y="8"/>
                    <a:pt x="27" y="8"/>
                    <a:pt x="27" y="8"/>
                  </a:cubicBezTo>
                  <a:cubicBezTo>
                    <a:pt x="27" y="8"/>
                    <a:pt x="27" y="8"/>
                    <a:pt x="27" y="8"/>
                  </a:cubicBezTo>
                  <a:cubicBezTo>
                    <a:pt x="29" y="7"/>
                    <a:pt x="32" y="6"/>
                    <a:pt x="35" y="5"/>
                  </a:cubicBezTo>
                  <a:cubicBezTo>
                    <a:pt x="35" y="5"/>
                    <a:pt x="36" y="4"/>
                    <a:pt x="37" y="4"/>
                  </a:cubicBezTo>
                  <a:cubicBezTo>
                    <a:pt x="38" y="4"/>
                    <a:pt x="39" y="4"/>
                    <a:pt x="39" y="4"/>
                  </a:cubicBezTo>
                  <a:cubicBezTo>
                    <a:pt x="40" y="4"/>
                    <a:pt x="40" y="3"/>
                    <a:pt x="41" y="3"/>
                  </a:cubicBezTo>
                  <a:cubicBezTo>
                    <a:pt x="42" y="3"/>
                    <a:pt x="42" y="3"/>
                    <a:pt x="42" y="3"/>
                  </a:cubicBezTo>
                  <a:cubicBezTo>
                    <a:pt x="43" y="3"/>
                    <a:pt x="45" y="3"/>
                    <a:pt x="47" y="4"/>
                  </a:cubicBezTo>
                  <a:cubicBezTo>
                    <a:pt x="48" y="4"/>
                    <a:pt x="49" y="5"/>
                    <a:pt x="50" y="6"/>
                  </a:cubicBezTo>
                  <a:cubicBezTo>
                    <a:pt x="52" y="6"/>
                    <a:pt x="52" y="8"/>
                    <a:pt x="53" y="9"/>
                  </a:cubicBezTo>
                  <a:cubicBezTo>
                    <a:pt x="52" y="9"/>
                    <a:pt x="52" y="10"/>
                    <a:pt x="52" y="10"/>
                  </a:cubicBezTo>
                  <a:cubicBezTo>
                    <a:pt x="52" y="10"/>
                    <a:pt x="52" y="10"/>
                    <a:pt x="52" y="11"/>
                  </a:cubicBezTo>
                  <a:cubicBezTo>
                    <a:pt x="52" y="11"/>
                    <a:pt x="52" y="11"/>
                    <a:pt x="52" y="11"/>
                  </a:cubicBezTo>
                  <a:cubicBezTo>
                    <a:pt x="52" y="11"/>
                    <a:pt x="51" y="11"/>
                    <a:pt x="52" y="12"/>
                  </a:cubicBezTo>
                  <a:cubicBezTo>
                    <a:pt x="51" y="12"/>
                    <a:pt x="51" y="13"/>
                    <a:pt x="51" y="13"/>
                  </a:cubicBezTo>
                  <a:cubicBezTo>
                    <a:pt x="51" y="13"/>
                    <a:pt x="51" y="13"/>
                    <a:pt x="51" y="13"/>
                  </a:cubicBezTo>
                  <a:cubicBezTo>
                    <a:pt x="51" y="14"/>
                    <a:pt x="51" y="15"/>
                    <a:pt x="50" y="15"/>
                  </a:cubicBezTo>
                  <a:cubicBezTo>
                    <a:pt x="50" y="16"/>
                    <a:pt x="49" y="16"/>
                    <a:pt x="48" y="17"/>
                  </a:cubicBezTo>
                  <a:cubicBezTo>
                    <a:pt x="48" y="17"/>
                    <a:pt x="48" y="17"/>
                    <a:pt x="48" y="17"/>
                  </a:cubicBezTo>
                  <a:cubicBezTo>
                    <a:pt x="46" y="18"/>
                    <a:pt x="45" y="20"/>
                    <a:pt x="43" y="21"/>
                  </a:cubicBezTo>
                  <a:cubicBezTo>
                    <a:pt x="43" y="21"/>
                    <a:pt x="43" y="20"/>
                    <a:pt x="43" y="21"/>
                  </a:cubicBezTo>
                  <a:cubicBezTo>
                    <a:pt x="42" y="21"/>
                    <a:pt x="42" y="21"/>
                    <a:pt x="42" y="21"/>
                  </a:cubicBezTo>
                  <a:cubicBezTo>
                    <a:pt x="43" y="20"/>
                    <a:pt x="43" y="20"/>
                    <a:pt x="43" y="20"/>
                  </a:cubicBezTo>
                  <a:cubicBezTo>
                    <a:pt x="42" y="20"/>
                    <a:pt x="41" y="21"/>
                    <a:pt x="41" y="21"/>
                  </a:cubicBezTo>
                  <a:cubicBezTo>
                    <a:pt x="40" y="21"/>
                    <a:pt x="40" y="22"/>
                    <a:pt x="39" y="22"/>
                  </a:cubicBezTo>
                  <a:cubicBezTo>
                    <a:pt x="42" y="17"/>
                    <a:pt x="47" y="15"/>
                    <a:pt x="48" y="10"/>
                  </a:cubicBezTo>
                  <a:cubicBezTo>
                    <a:pt x="48" y="8"/>
                    <a:pt x="47" y="6"/>
                    <a:pt x="45" y="5"/>
                  </a:cubicBezTo>
                  <a:cubicBezTo>
                    <a:pt x="44" y="6"/>
                    <a:pt x="43" y="5"/>
                    <a:pt x="42" y="6"/>
                  </a:cubicBezTo>
                  <a:cubicBezTo>
                    <a:pt x="42" y="6"/>
                    <a:pt x="41" y="5"/>
                    <a:pt x="40" y="5"/>
                  </a:cubicBezTo>
                  <a:cubicBezTo>
                    <a:pt x="39" y="6"/>
                    <a:pt x="38" y="6"/>
                    <a:pt x="38" y="6"/>
                  </a:cubicBezTo>
                  <a:cubicBezTo>
                    <a:pt x="37" y="6"/>
                    <a:pt x="37" y="6"/>
                    <a:pt x="37" y="6"/>
                  </a:cubicBezTo>
                  <a:cubicBezTo>
                    <a:pt x="37" y="6"/>
                    <a:pt x="36" y="7"/>
                    <a:pt x="36" y="7"/>
                  </a:cubicBezTo>
                  <a:cubicBezTo>
                    <a:pt x="34" y="6"/>
                    <a:pt x="33" y="8"/>
                    <a:pt x="32" y="8"/>
                  </a:cubicBezTo>
                  <a:cubicBezTo>
                    <a:pt x="31" y="8"/>
                    <a:pt x="30" y="9"/>
                    <a:pt x="29" y="9"/>
                  </a:cubicBezTo>
                  <a:cubicBezTo>
                    <a:pt x="28" y="10"/>
                    <a:pt x="26" y="11"/>
                    <a:pt x="25" y="11"/>
                  </a:cubicBezTo>
                  <a:cubicBezTo>
                    <a:pt x="24" y="13"/>
                    <a:pt x="23" y="13"/>
                    <a:pt x="22" y="14"/>
                  </a:cubicBezTo>
                  <a:cubicBezTo>
                    <a:pt x="21" y="14"/>
                    <a:pt x="22" y="15"/>
                    <a:pt x="21" y="16"/>
                  </a:cubicBezTo>
                  <a:cubicBezTo>
                    <a:pt x="22" y="17"/>
                    <a:pt x="21" y="17"/>
                    <a:pt x="21" y="18"/>
                  </a:cubicBezTo>
                  <a:cubicBezTo>
                    <a:pt x="21" y="18"/>
                    <a:pt x="22" y="19"/>
                    <a:pt x="21" y="19"/>
                  </a:cubicBezTo>
                  <a:cubicBezTo>
                    <a:pt x="21" y="20"/>
                    <a:pt x="21" y="21"/>
                    <a:pt x="21" y="22"/>
                  </a:cubicBezTo>
                  <a:cubicBezTo>
                    <a:pt x="21" y="24"/>
                    <a:pt x="21" y="27"/>
                    <a:pt x="21" y="29"/>
                  </a:cubicBezTo>
                  <a:cubicBezTo>
                    <a:pt x="21" y="30"/>
                    <a:pt x="21" y="31"/>
                    <a:pt x="21" y="32"/>
                  </a:cubicBezTo>
                  <a:cubicBezTo>
                    <a:pt x="21" y="34"/>
                    <a:pt x="21" y="36"/>
                    <a:pt x="21" y="38"/>
                  </a:cubicBezTo>
                  <a:cubicBezTo>
                    <a:pt x="21" y="40"/>
                    <a:pt x="20" y="41"/>
                    <a:pt x="20" y="42"/>
                  </a:cubicBezTo>
                  <a:cubicBezTo>
                    <a:pt x="20" y="43"/>
                    <a:pt x="21" y="45"/>
                    <a:pt x="20" y="46"/>
                  </a:cubicBezTo>
                  <a:cubicBezTo>
                    <a:pt x="20" y="47"/>
                    <a:pt x="19" y="48"/>
                    <a:pt x="20" y="49"/>
                  </a:cubicBezTo>
                  <a:cubicBezTo>
                    <a:pt x="18" y="50"/>
                    <a:pt x="19" y="51"/>
                    <a:pt x="19" y="52"/>
                  </a:cubicBezTo>
                  <a:cubicBezTo>
                    <a:pt x="19" y="53"/>
                    <a:pt x="18" y="54"/>
                    <a:pt x="17" y="54"/>
                  </a:cubicBezTo>
                  <a:cubicBezTo>
                    <a:pt x="17" y="54"/>
                    <a:pt x="16" y="55"/>
                    <a:pt x="16" y="54"/>
                  </a:cubicBezTo>
                  <a:cubicBezTo>
                    <a:pt x="16" y="53"/>
                    <a:pt x="16" y="53"/>
                    <a:pt x="15" y="52"/>
                  </a:cubicBezTo>
                  <a:cubicBezTo>
                    <a:pt x="14" y="52"/>
                    <a:pt x="13" y="51"/>
                    <a:pt x="13" y="50"/>
                  </a:cubicBezTo>
                  <a:cubicBezTo>
                    <a:pt x="10" y="47"/>
                    <a:pt x="7" y="45"/>
                    <a:pt x="6" y="41"/>
                  </a:cubicBezTo>
                  <a:cubicBezTo>
                    <a:pt x="5" y="40"/>
                    <a:pt x="5" y="39"/>
                    <a:pt x="4" y="38"/>
                  </a:cubicBezTo>
                  <a:cubicBezTo>
                    <a:pt x="5" y="37"/>
                    <a:pt x="4" y="37"/>
                    <a:pt x="4" y="35"/>
                  </a:cubicBezTo>
                  <a:cubicBezTo>
                    <a:pt x="4" y="35"/>
                    <a:pt x="5" y="35"/>
                    <a:pt x="4" y="34"/>
                  </a:cubicBezTo>
                  <a:cubicBezTo>
                    <a:pt x="4" y="34"/>
                    <a:pt x="4" y="34"/>
                    <a:pt x="4" y="34"/>
                  </a:cubicBezTo>
                  <a:cubicBezTo>
                    <a:pt x="4" y="33"/>
                    <a:pt x="5" y="33"/>
                    <a:pt x="5" y="32"/>
                  </a:cubicBezTo>
                  <a:cubicBezTo>
                    <a:pt x="5" y="32"/>
                    <a:pt x="5" y="32"/>
                    <a:pt x="5" y="31"/>
                  </a:cubicBezTo>
                  <a:cubicBezTo>
                    <a:pt x="4" y="31"/>
                    <a:pt x="5" y="31"/>
                    <a:pt x="4" y="30"/>
                  </a:cubicBezTo>
                  <a:cubicBezTo>
                    <a:pt x="5" y="29"/>
                    <a:pt x="6" y="27"/>
                    <a:pt x="6" y="26"/>
                  </a:cubicBezTo>
                  <a:cubicBezTo>
                    <a:pt x="7" y="26"/>
                    <a:pt x="7" y="25"/>
                    <a:pt x="8" y="24"/>
                  </a:cubicBezTo>
                  <a:cubicBezTo>
                    <a:pt x="10" y="22"/>
                    <a:pt x="11" y="20"/>
                    <a:pt x="13" y="18"/>
                  </a:cubicBezTo>
                  <a:cubicBezTo>
                    <a:pt x="13" y="18"/>
                    <a:pt x="13" y="18"/>
                    <a:pt x="13" y="18"/>
                  </a:cubicBezTo>
                  <a:cubicBezTo>
                    <a:pt x="13" y="19"/>
                    <a:pt x="12" y="19"/>
                    <a:pt x="12" y="19"/>
                  </a:cubicBezTo>
                  <a:cubicBezTo>
                    <a:pt x="10" y="20"/>
                    <a:pt x="9" y="21"/>
                    <a:pt x="7" y="20"/>
                  </a:cubicBezTo>
                  <a:cubicBezTo>
                    <a:pt x="5" y="19"/>
                    <a:pt x="4" y="20"/>
                    <a:pt x="3" y="18"/>
                  </a:cubicBezTo>
                  <a:cubicBezTo>
                    <a:pt x="2" y="18"/>
                    <a:pt x="2" y="17"/>
                    <a:pt x="1" y="16"/>
                  </a:cubicBezTo>
                  <a:cubicBezTo>
                    <a:pt x="0" y="16"/>
                    <a:pt x="0" y="15"/>
                    <a:pt x="0" y="15"/>
                  </a:cubicBezTo>
                  <a:cubicBezTo>
                    <a:pt x="0" y="14"/>
                    <a:pt x="0" y="14"/>
                    <a:pt x="0" y="14"/>
                  </a:cubicBezTo>
                  <a:cubicBezTo>
                    <a:pt x="0" y="15"/>
                    <a:pt x="1" y="15"/>
                    <a:pt x="1" y="15"/>
                  </a:cubicBezTo>
                  <a:cubicBezTo>
                    <a:pt x="1" y="14"/>
                    <a:pt x="1" y="14"/>
                    <a:pt x="1" y="14"/>
                  </a:cubicBezTo>
                  <a:cubicBezTo>
                    <a:pt x="1" y="14"/>
                    <a:pt x="0" y="14"/>
                    <a:pt x="0" y="13"/>
                  </a:cubicBezTo>
                  <a:cubicBezTo>
                    <a:pt x="1" y="12"/>
                    <a:pt x="2" y="14"/>
                    <a:pt x="2" y="14"/>
                  </a:cubicBezTo>
                  <a:cubicBezTo>
                    <a:pt x="3" y="13"/>
                    <a:pt x="4" y="14"/>
                    <a:pt x="5" y="14"/>
                  </a:cubicBezTo>
                  <a:cubicBezTo>
                    <a:pt x="5" y="14"/>
                    <a:pt x="6" y="13"/>
                    <a:pt x="6" y="13"/>
                  </a:cubicBezTo>
                  <a:cubicBezTo>
                    <a:pt x="7" y="13"/>
                    <a:pt x="8" y="13"/>
                    <a:pt x="9" y="13"/>
                  </a:cubicBezTo>
                  <a:cubicBezTo>
                    <a:pt x="10" y="12"/>
                    <a:pt x="11" y="11"/>
                    <a:pt x="12" y="12"/>
                  </a:cubicBezTo>
                  <a:cubicBezTo>
                    <a:pt x="13" y="11"/>
                    <a:pt x="14" y="11"/>
                    <a:pt x="15" y="11"/>
                  </a:cubicBezTo>
                  <a:cubicBezTo>
                    <a:pt x="16" y="11"/>
                    <a:pt x="16" y="9"/>
                    <a:pt x="17" y="10"/>
                  </a:cubicBezTo>
                  <a:cubicBezTo>
                    <a:pt x="19" y="9"/>
                    <a:pt x="18" y="7"/>
                    <a:pt x="19" y="6"/>
                  </a:cubicBezTo>
                  <a:cubicBezTo>
                    <a:pt x="19" y="5"/>
                    <a:pt x="19" y="4"/>
                    <a:pt x="20" y="3"/>
                  </a:cubicBezTo>
                  <a:cubicBezTo>
                    <a:pt x="19" y="3"/>
                    <a:pt x="20" y="3"/>
                    <a:pt x="19" y="2"/>
                  </a:cubicBezTo>
                  <a:cubicBezTo>
                    <a:pt x="21" y="2"/>
                    <a:pt x="19" y="0"/>
                    <a:pt x="21" y="0"/>
                  </a:cubicBezTo>
                  <a:cubicBezTo>
                    <a:pt x="21" y="0"/>
                    <a:pt x="21" y="1"/>
                    <a:pt x="22" y="1"/>
                  </a:cubicBezTo>
                  <a:close/>
                  <a:moveTo>
                    <a:pt x="36" y="19"/>
                  </a:moveTo>
                  <a:cubicBezTo>
                    <a:pt x="37" y="19"/>
                    <a:pt x="37" y="20"/>
                    <a:pt x="37" y="21"/>
                  </a:cubicBezTo>
                  <a:cubicBezTo>
                    <a:pt x="36" y="21"/>
                    <a:pt x="36" y="21"/>
                    <a:pt x="36" y="21"/>
                  </a:cubicBezTo>
                  <a:cubicBezTo>
                    <a:pt x="36" y="21"/>
                    <a:pt x="36" y="21"/>
                    <a:pt x="36" y="21"/>
                  </a:cubicBezTo>
                  <a:cubicBezTo>
                    <a:pt x="37" y="21"/>
                    <a:pt x="36" y="22"/>
                    <a:pt x="36" y="23"/>
                  </a:cubicBezTo>
                  <a:cubicBezTo>
                    <a:pt x="37" y="26"/>
                    <a:pt x="35" y="28"/>
                    <a:pt x="36" y="30"/>
                  </a:cubicBezTo>
                  <a:cubicBezTo>
                    <a:pt x="37" y="28"/>
                    <a:pt x="39" y="26"/>
                    <a:pt x="41" y="25"/>
                  </a:cubicBezTo>
                  <a:cubicBezTo>
                    <a:pt x="43" y="24"/>
                    <a:pt x="44" y="23"/>
                    <a:pt x="46" y="23"/>
                  </a:cubicBezTo>
                  <a:cubicBezTo>
                    <a:pt x="46" y="23"/>
                    <a:pt x="47" y="23"/>
                    <a:pt x="47" y="23"/>
                  </a:cubicBezTo>
                  <a:cubicBezTo>
                    <a:pt x="47" y="22"/>
                    <a:pt x="47" y="22"/>
                    <a:pt x="47" y="22"/>
                  </a:cubicBezTo>
                  <a:cubicBezTo>
                    <a:pt x="48" y="23"/>
                    <a:pt x="49" y="22"/>
                    <a:pt x="50" y="23"/>
                  </a:cubicBezTo>
                  <a:cubicBezTo>
                    <a:pt x="51" y="22"/>
                    <a:pt x="51" y="24"/>
                    <a:pt x="52" y="24"/>
                  </a:cubicBezTo>
                  <a:cubicBezTo>
                    <a:pt x="53" y="25"/>
                    <a:pt x="53" y="25"/>
                    <a:pt x="53" y="25"/>
                  </a:cubicBezTo>
                  <a:cubicBezTo>
                    <a:pt x="53" y="26"/>
                    <a:pt x="54" y="27"/>
                    <a:pt x="54" y="28"/>
                  </a:cubicBezTo>
                  <a:cubicBezTo>
                    <a:pt x="55" y="29"/>
                    <a:pt x="55" y="29"/>
                    <a:pt x="55" y="30"/>
                  </a:cubicBezTo>
                  <a:cubicBezTo>
                    <a:pt x="55" y="31"/>
                    <a:pt x="55" y="32"/>
                    <a:pt x="55" y="32"/>
                  </a:cubicBezTo>
                  <a:cubicBezTo>
                    <a:pt x="56" y="33"/>
                    <a:pt x="55" y="33"/>
                    <a:pt x="55" y="33"/>
                  </a:cubicBezTo>
                  <a:cubicBezTo>
                    <a:pt x="54" y="36"/>
                    <a:pt x="53" y="38"/>
                    <a:pt x="52" y="40"/>
                  </a:cubicBezTo>
                  <a:cubicBezTo>
                    <a:pt x="52" y="41"/>
                    <a:pt x="53" y="42"/>
                    <a:pt x="53" y="42"/>
                  </a:cubicBezTo>
                  <a:cubicBezTo>
                    <a:pt x="55" y="43"/>
                    <a:pt x="55" y="44"/>
                    <a:pt x="57" y="45"/>
                  </a:cubicBezTo>
                  <a:cubicBezTo>
                    <a:pt x="57" y="45"/>
                    <a:pt x="57" y="46"/>
                    <a:pt x="58" y="46"/>
                  </a:cubicBezTo>
                  <a:cubicBezTo>
                    <a:pt x="59" y="47"/>
                    <a:pt x="60" y="48"/>
                    <a:pt x="60" y="49"/>
                  </a:cubicBezTo>
                  <a:cubicBezTo>
                    <a:pt x="60" y="50"/>
                    <a:pt x="61" y="50"/>
                    <a:pt x="60" y="51"/>
                  </a:cubicBezTo>
                  <a:cubicBezTo>
                    <a:pt x="61" y="51"/>
                    <a:pt x="60" y="52"/>
                    <a:pt x="60" y="52"/>
                  </a:cubicBezTo>
                  <a:cubicBezTo>
                    <a:pt x="59" y="52"/>
                    <a:pt x="57" y="52"/>
                    <a:pt x="56" y="52"/>
                  </a:cubicBezTo>
                  <a:cubicBezTo>
                    <a:pt x="55" y="51"/>
                    <a:pt x="55" y="50"/>
                    <a:pt x="54" y="50"/>
                  </a:cubicBezTo>
                  <a:cubicBezTo>
                    <a:pt x="54" y="48"/>
                    <a:pt x="52" y="49"/>
                    <a:pt x="52" y="48"/>
                  </a:cubicBezTo>
                  <a:cubicBezTo>
                    <a:pt x="51" y="48"/>
                    <a:pt x="50" y="47"/>
                    <a:pt x="49" y="46"/>
                  </a:cubicBezTo>
                  <a:cubicBezTo>
                    <a:pt x="48" y="46"/>
                    <a:pt x="48" y="47"/>
                    <a:pt x="47" y="47"/>
                  </a:cubicBezTo>
                  <a:cubicBezTo>
                    <a:pt x="47" y="48"/>
                    <a:pt x="45" y="48"/>
                    <a:pt x="45" y="48"/>
                  </a:cubicBezTo>
                  <a:cubicBezTo>
                    <a:pt x="43" y="49"/>
                    <a:pt x="42" y="50"/>
                    <a:pt x="41" y="50"/>
                  </a:cubicBezTo>
                  <a:cubicBezTo>
                    <a:pt x="40" y="50"/>
                    <a:pt x="40" y="50"/>
                    <a:pt x="40" y="50"/>
                  </a:cubicBezTo>
                  <a:cubicBezTo>
                    <a:pt x="41" y="50"/>
                    <a:pt x="41" y="50"/>
                    <a:pt x="41" y="49"/>
                  </a:cubicBezTo>
                  <a:cubicBezTo>
                    <a:pt x="40" y="49"/>
                    <a:pt x="40" y="49"/>
                    <a:pt x="39" y="49"/>
                  </a:cubicBezTo>
                  <a:cubicBezTo>
                    <a:pt x="38" y="50"/>
                    <a:pt x="37" y="49"/>
                    <a:pt x="36" y="49"/>
                  </a:cubicBezTo>
                  <a:cubicBezTo>
                    <a:pt x="35" y="49"/>
                    <a:pt x="34" y="48"/>
                    <a:pt x="33" y="48"/>
                  </a:cubicBezTo>
                  <a:cubicBezTo>
                    <a:pt x="33" y="49"/>
                    <a:pt x="33" y="49"/>
                    <a:pt x="33" y="49"/>
                  </a:cubicBezTo>
                  <a:cubicBezTo>
                    <a:pt x="32" y="48"/>
                    <a:pt x="31" y="47"/>
                    <a:pt x="30" y="46"/>
                  </a:cubicBezTo>
                  <a:cubicBezTo>
                    <a:pt x="29" y="46"/>
                    <a:pt x="30" y="45"/>
                    <a:pt x="29" y="44"/>
                  </a:cubicBezTo>
                  <a:cubicBezTo>
                    <a:pt x="29" y="43"/>
                    <a:pt x="29" y="42"/>
                    <a:pt x="28" y="42"/>
                  </a:cubicBezTo>
                  <a:cubicBezTo>
                    <a:pt x="29" y="41"/>
                    <a:pt x="29" y="39"/>
                    <a:pt x="30" y="38"/>
                  </a:cubicBezTo>
                  <a:cubicBezTo>
                    <a:pt x="30" y="38"/>
                    <a:pt x="30" y="38"/>
                    <a:pt x="29" y="38"/>
                  </a:cubicBezTo>
                  <a:cubicBezTo>
                    <a:pt x="29" y="37"/>
                    <a:pt x="30" y="36"/>
                    <a:pt x="30" y="36"/>
                  </a:cubicBezTo>
                  <a:cubicBezTo>
                    <a:pt x="30" y="36"/>
                    <a:pt x="30" y="36"/>
                    <a:pt x="30" y="36"/>
                  </a:cubicBezTo>
                  <a:cubicBezTo>
                    <a:pt x="30" y="35"/>
                    <a:pt x="30" y="34"/>
                    <a:pt x="30" y="34"/>
                  </a:cubicBezTo>
                  <a:cubicBezTo>
                    <a:pt x="30" y="33"/>
                    <a:pt x="30" y="32"/>
                    <a:pt x="31" y="30"/>
                  </a:cubicBezTo>
                  <a:cubicBezTo>
                    <a:pt x="32" y="30"/>
                    <a:pt x="31" y="29"/>
                    <a:pt x="31" y="29"/>
                  </a:cubicBezTo>
                  <a:cubicBezTo>
                    <a:pt x="31" y="27"/>
                    <a:pt x="33" y="27"/>
                    <a:pt x="32" y="26"/>
                  </a:cubicBezTo>
                  <a:cubicBezTo>
                    <a:pt x="32" y="26"/>
                    <a:pt x="33" y="25"/>
                    <a:pt x="32" y="25"/>
                  </a:cubicBezTo>
                  <a:cubicBezTo>
                    <a:pt x="33" y="24"/>
                    <a:pt x="33" y="23"/>
                    <a:pt x="33" y="21"/>
                  </a:cubicBezTo>
                  <a:cubicBezTo>
                    <a:pt x="33" y="22"/>
                    <a:pt x="34" y="22"/>
                    <a:pt x="34" y="21"/>
                  </a:cubicBezTo>
                  <a:cubicBezTo>
                    <a:pt x="34" y="20"/>
                    <a:pt x="33" y="20"/>
                    <a:pt x="33" y="19"/>
                  </a:cubicBezTo>
                  <a:cubicBezTo>
                    <a:pt x="33" y="18"/>
                    <a:pt x="33" y="18"/>
                    <a:pt x="33" y="18"/>
                  </a:cubicBezTo>
                  <a:cubicBezTo>
                    <a:pt x="34" y="18"/>
                    <a:pt x="34" y="17"/>
                    <a:pt x="35" y="17"/>
                  </a:cubicBezTo>
                  <a:lnTo>
                    <a:pt x="36" y="19"/>
                  </a:lnTo>
                  <a:close/>
                  <a:moveTo>
                    <a:pt x="16" y="23"/>
                  </a:moveTo>
                  <a:cubicBezTo>
                    <a:pt x="17" y="25"/>
                    <a:pt x="16" y="26"/>
                    <a:pt x="16" y="27"/>
                  </a:cubicBezTo>
                  <a:cubicBezTo>
                    <a:pt x="16" y="28"/>
                    <a:pt x="16" y="28"/>
                    <a:pt x="16" y="28"/>
                  </a:cubicBezTo>
                  <a:cubicBezTo>
                    <a:pt x="16" y="29"/>
                    <a:pt x="15" y="30"/>
                    <a:pt x="16" y="30"/>
                  </a:cubicBezTo>
                  <a:cubicBezTo>
                    <a:pt x="16" y="30"/>
                    <a:pt x="16" y="30"/>
                    <a:pt x="16" y="30"/>
                  </a:cubicBezTo>
                  <a:cubicBezTo>
                    <a:pt x="16" y="33"/>
                    <a:pt x="16" y="34"/>
                    <a:pt x="15" y="37"/>
                  </a:cubicBezTo>
                  <a:cubicBezTo>
                    <a:pt x="16" y="37"/>
                    <a:pt x="16" y="38"/>
                    <a:pt x="16" y="39"/>
                  </a:cubicBezTo>
                  <a:cubicBezTo>
                    <a:pt x="16" y="40"/>
                    <a:pt x="16" y="41"/>
                    <a:pt x="15" y="42"/>
                  </a:cubicBezTo>
                  <a:cubicBezTo>
                    <a:pt x="15" y="43"/>
                    <a:pt x="15" y="43"/>
                    <a:pt x="15" y="44"/>
                  </a:cubicBezTo>
                  <a:cubicBezTo>
                    <a:pt x="15" y="44"/>
                    <a:pt x="15" y="44"/>
                    <a:pt x="15" y="44"/>
                  </a:cubicBezTo>
                  <a:cubicBezTo>
                    <a:pt x="14" y="43"/>
                    <a:pt x="12" y="43"/>
                    <a:pt x="11" y="42"/>
                  </a:cubicBezTo>
                  <a:cubicBezTo>
                    <a:pt x="11" y="41"/>
                    <a:pt x="10" y="41"/>
                    <a:pt x="10" y="40"/>
                  </a:cubicBezTo>
                  <a:cubicBezTo>
                    <a:pt x="9" y="38"/>
                    <a:pt x="9" y="37"/>
                    <a:pt x="9" y="35"/>
                  </a:cubicBezTo>
                  <a:cubicBezTo>
                    <a:pt x="9" y="35"/>
                    <a:pt x="10" y="34"/>
                    <a:pt x="9" y="34"/>
                  </a:cubicBezTo>
                  <a:cubicBezTo>
                    <a:pt x="10" y="33"/>
                    <a:pt x="9" y="33"/>
                    <a:pt x="9" y="33"/>
                  </a:cubicBezTo>
                  <a:cubicBezTo>
                    <a:pt x="10" y="31"/>
                    <a:pt x="10" y="28"/>
                    <a:pt x="12" y="27"/>
                  </a:cubicBezTo>
                  <a:cubicBezTo>
                    <a:pt x="12" y="26"/>
                    <a:pt x="13" y="25"/>
                    <a:pt x="14" y="24"/>
                  </a:cubicBezTo>
                  <a:cubicBezTo>
                    <a:pt x="14" y="23"/>
                    <a:pt x="15" y="22"/>
                    <a:pt x="16" y="20"/>
                  </a:cubicBezTo>
                  <a:cubicBezTo>
                    <a:pt x="16" y="22"/>
                    <a:pt x="17" y="23"/>
                    <a:pt x="16" y="23"/>
                  </a:cubicBezTo>
                  <a:close/>
                  <a:moveTo>
                    <a:pt x="46" y="27"/>
                  </a:moveTo>
                  <a:cubicBezTo>
                    <a:pt x="46" y="26"/>
                    <a:pt x="46" y="27"/>
                    <a:pt x="47" y="27"/>
                  </a:cubicBezTo>
                  <a:cubicBezTo>
                    <a:pt x="47" y="27"/>
                    <a:pt x="48" y="27"/>
                    <a:pt x="48" y="28"/>
                  </a:cubicBezTo>
                  <a:cubicBezTo>
                    <a:pt x="48" y="29"/>
                    <a:pt x="48" y="31"/>
                    <a:pt x="48" y="32"/>
                  </a:cubicBezTo>
                  <a:cubicBezTo>
                    <a:pt x="49" y="33"/>
                    <a:pt x="48" y="33"/>
                    <a:pt x="48" y="34"/>
                  </a:cubicBezTo>
                  <a:cubicBezTo>
                    <a:pt x="48" y="35"/>
                    <a:pt x="47" y="35"/>
                    <a:pt x="47" y="36"/>
                  </a:cubicBezTo>
                  <a:cubicBezTo>
                    <a:pt x="47" y="37"/>
                    <a:pt x="46" y="37"/>
                    <a:pt x="46" y="37"/>
                  </a:cubicBezTo>
                  <a:cubicBezTo>
                    <a:pt x="44" y="36"/>
                    <a:pt x="41" y="36"/>
                    <a:pt x="39" y="33"/>
                  </a:cubicBezTo>
                  <a:cubicBezTo>
                    <a:pt x="39" y="33"/>
                    <a:pt x="40" y="32"/>
                    <a:pt x="40" y="32"/>
                  </a:cubicBezTo>
                  <a:cubicBezTo>
                    <a:pt x="41" y="30"/>
                    <a:pt x="42" y="28"/>
                    <a:pt x="44" y="27"/>
                  </a:cubicBezTo>
                  <a:cubicBezTo>
                    <a:pt x="45" y="27"/>
                    <a:pt x="45" y="26"/>
                    <a:pt x="46" y="27"/>
                  </a:cubicBezTo>
                  <a:close/>
                  <a:moveTo>
                    <a:pt x="39" y="37"/>
                  </a:moveTo>
                  <a:cubicBezTo>
                    <a:pt x="39" y="38"/>
                    <a:pt x="39" y="38"/>
                    <a:pt x="40" y="38"/>
                  </a:cubicBezTo>
                  <a:cubicBezTo>
                    <a:pt x="41" y="39"/>
                    <a:pt x="41" y="39"/>
                    <a:pt x="42" y="39"/>
                  </a:cubicBezTo>
                  <a:cubicBezTo>
                    <a:pt x="43" y="41"/>
                    <a:pt x="43" y="41"/>
                    <a:pt x="43" y="41"/>
                  </a:cubicBezTo>
                  <a:cubicBezTo>
                    <a:pt x="42" y="42"/>
                    <a:pt x="42" y="44"/>
                    <a:pt x="40" y="43"/>
                  </a:cubicBezTo>
                  <a:cubicBezTo>
                    <a:pt x="40" y="44"/>
                    <a:pt x="39" y="43"/>
                    <a:pt x="38" y="43"/>
                  </a:cubicBezTo>
                  <a:cubicBezTo>
                    <a:pt x="37" y="44"/>
                    <a:pt x="36" y="43"/>
                    <a:pt x="35" y="44"/>
                  </a:cubicBezTo>
                  <a:cubicBezTo>
                    <a:pt x="35" y="43"/>
                    <a:pt x="35" y="42"/>
                    <a:pt x="35" y="41"/>
                  </a:cubicBezTo>
                  <a:cubicBezTo>
                    <a:pt x="35" y="40"/>
                    <a:pt x="37" y="39"/>
                    <a:pt x="37" y="37"/>
                  </a:cubicBezTo>
                  <a:cubicBezTo>
                    <a:pt x="37" y="37"/>
                    <a:pt x="37" y="35"/>
                    <a:pt x="38" y="36"/>
                  </a:cubicBezTo>
                  <a:lnTo>
                    <a:pt x="39"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 name="文本占位符 3"/>
          <p:cNvSpPr>
            <a:spLocks noGrp="1"/>
          </p:cNvSpPr>
          <p:nvPr>
            <p:ph type="body" sz="quarter" idx="10" hasCustomPrompt="1"/>
          </p:nvPr>
        </p:nvSpPr>
        <p:spPr>
          <a:xfrm>
            <a:off x="863600" y="1579654"/>
            <a:ext cx="10309225" cy="464661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D4B51F-5022-4B9A-B1DC-58E2D82F8E58}" type="datetimeFigureOut">
              <a:rPr lang="zh-CN" altLang="en-US" smtClean="0"/>
              <a:t>2024/1/25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0CBB207-5EAB-47C3-B719-5632B4BE83B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8.png"/><Relationship Id="rId5" Type="http://schemas.openxmlformats.org/officeDocument/2006/relationships/image" Target="../media/image1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Layout" Target="../slideLayouts/slideLayout20.xml"/><Relationship Id="rId7" Type="http://schemas.openxmlformats.org/officeDocument/2006/relationships/image" Target="../media/image20.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10.png"/><Relationship Id="rId5" Type="http://schemas.openxmlformats.org/officeDocument/2006/relationships/image" Target="../media/image19.png"/><Relationship Id="rId10" Type="http://schemas.openxmlformats.org/officeDocument/2006/relationships/image" Target="../media/image23.png"/><Relationship Id="rId4" Type="http://schemas.openxmlformats.org/officeDocument/2006/relationships/notesSlide" Target="../notesSlides/notesSlide11.xml"/><Relationship Id="rId9"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0.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26.png"/><Relationship Id="rId5" Type="http://schemas.openxmlformats.org/officeDocument/2006/relationships/image" Target="../media/image10.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0.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0.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0.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0.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0.xml"/><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0.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20.xml"/><Relationship Id="rId7" Type="http://schemas.openxmlformats.org/officeDocument/2006/relationships/image" Target="../media/image1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jpeg"/><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5.png"/><Relationship Id="rId5" Type="http://schemas.openxmlformats.org/officeDocument/2006/relationships/image" Target="../media/image10.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microsoft.com/office/2007/relationships/media" Target="../media/media3.mp4"/><Relationship Id="rId1" Type="http://schemas.openxmlformats.org/officeDocument/2006/relationships/video" Target="NULL" TargetMode="External"/><Relationship Id="rId6" Type="http://schemas.openxmlformats.org/officeDocument/2006/relationships/image" Target="../media/image16.png"/><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0.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831849" y="2516046"/>
            <a:ext cx="11104777" cy="1296015"/>
          </a:xfrm>
        </p:spPr>
        <p:txBody>
          <a:bodyPr/>
          <a:lstStyle/>
          <a:p>
            <a:r>
              <a:rPr lang="en-US" altLang="zh-CN" sz="6000" dirty="0">
                <a:latin typeface="Times New Roman" panose="02020603050405020304" pitchFamily="18" charset="0"/>
                <a:cs typeface="Times New Roman" panose="02020603050405020304" pitchFamily="18" charset="0"/>
              </a:rPr>
              <a:t>The Design and Implementation of the Greedy Snake Fights AI</a:t>
            </a:r>
            <a:endParaRPr lang="zh-CN" altLang="en-US" sz="6000" dirty="0">
              <a:latin typeface="Times New Roman" panose="02020603050405020304" pitchFamily="18" charset="0"/>
              <a:cs typeface="Times New Roman" panose="02020603050405020304" pitchFamily="18" charset="0"/>
            </a:endParaRPr>
          </a:p>
        </p:txBody>
      </p:sp>
      <p:sp>
        <p:nvSpPr>
          <p:cNvPr id="5" name="文本占位符 4"/>
          <p:cNvSpPr>
            <a:spLocks noGrp="1"/>
          </p:cNvSpPr>
          <p:nvPr>
            <p:ph type="body" idx="1"/>
          </p:nvPr>
        </p:nvSpPr>
        <p:spPr>
          <a:xfrm>
            <a:off x="3883541" y="4932563"/>
            <a:ext cx="7595887" cy="573087"/>
          </a:xfrm>
        </p:spPr>
        <p:txBody>
          <a:bodyPr>
            <a:normAutofit fontScale="85000" lnSpcReduction="10000"/>
          </a:bodyPr>
          <a:lstStyle/>
          <a:p>
            <a:r>
              <a:rPr lang="en-US" altLang="zh-CN" sz="2800" b="1" dirty="0">
                <a:solidFill>
                  <a:schemeClr val="bg1"/>
                </a:solidFill>
                <a:latin typeface="Times New Roman" panose="02020603050405020304" pitchFamily="18" charset="0"/>
                <a:cs typeface="Times New Roman" panose="02020603050405020304" pitchFamily="18" charset="0"/>
              </a:rPr>
              <a:t>participants</a:t>
            </a:r>
            <a:r>
              <a:rPr lang="zh-CN" altLang="en-US" sz="2800" dirty="0">
                <a:solidFill>
                  <a:schemeClr val="bg1"/>
                </a:solidFill>
              </a:rPr>
              <a:t>： 李奕萱 陈欣禾 刘文婷  夏李锦暄 卢婷</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9DBFBB67-1D29-4E1F-BB2D-786E48F181AB}"/>
              </a:ext>
            </a:extLst>
          </p:cNvPr>
          <p:cNvPicPr>
            <a:picLocks noChangeAspect="1"/>
          </p:cNvPicPr>
          <p:nvPr/>
        </p:nvPicPr>
        <p:blipFill>
          <a:blip r:embed="rId5"/>
          <a:stretch>
            <a:fillRect/>
          </a:stretch>
        </p:blipFill>
        <p:spPr>
          <a:xfrm>
            <a:off x="0" y="0"/>
            <a:ext cx="428685" cy="1107440"/>
          </a:xfrm>
          <a:prstGeom prst="rect">
            <a:avLst/>
          </a:prstGeom>
        </p:spPr>
      </p:pic>
      <p:grpSp>
        <p:nvGrpSpPr>
          <p:cNvPr id="10" name="组合 9">
            <a:extLst>
              <a:ext uri="{FF2B5EF4-FFF2-40B4-BE49-F238E27FC236}">
                <a16:creationId xmlns:a16="http://schemas.microsoft.com/office/drawing/2014/main" id="{C6F88756-74FA-4450-B417-2E72280ED80D}"/>
              </a:ext>
            </a:extLst>
          </p:cNvPr>
          <p:cNvGrpSpPr/>
          <p:nvPr/>
        </p:nvGrpSpPr>
        <p:grpSpPr>
          <a:xfrm>
            <a:off x="0" y="6257919"/>
            <a:ext cx="12192000" cy="600080"/>
            <a:chOff x="0" y="6257919"/>
            <a:chExt cx="10791959" cy="600080"/>
          </a:xfrm>
        </p:grpSpPr>
        <p:grpSp>
          <p:nvGrpSpPr>
            <p:cNvPr id="9" name="组合 8">
              <a:extLst>
                <a:ext uri="{FF2B5EF4-FFF2-40B4-BE49-F238E27FC236}">
                  <a16:creationId xmlns:a16="http://schemas.microsoft.com/office/drawing/2014/main" id="{C40D8318-ADDC-4373-9E4A-7ADB5AF9E5DB}"/>
                </a:ext>
              </a:extLst>
            </p:cNvPr>
            <p:cNvGrpSpPr/>
            <p:nvPr/>
          </p:nvGrpSpPr>
          <p:grpSpPr>
            <a:xfrm>
              <a:off x="0" y="6257919"/>
              <a:ext cx="9316998" cy="600080"/>
              <a:chOff x="0" y="6134093"/>
              <a:chExt cx="8436246" cy="723906"/>
            </a:xfrm>
            <a:solidFill>
              <a:schemeClr val="bg1">
                <a:lumMod val="50000"/>
              </a:schemeClr>
            </a:solidFill>
          </p:grpSpPr>
          <p:sp>
            <p:nvSpPr>
              <p:cNvPr id="4" name="矩形 3">
                <a:extLst>
                  <a:ext uri="{FF2B5EF4-FFF2-40B4-BE49-F238E27FC236}">
                    <a16:creationId xmlns:a16="http://schemas.microsoft.com/office/drawing/2014/main" id="{CAC1D95C-6DEE-477A-947F-E4C3E9D9B6BF}"/>
                  </a:ext>
                </a:extLst>
              </p:cNvPr>
              <p:cNvSpPr/>
              <p:nvPr/>
            </p:nvSpPr>
            <p:spPr>
              <a:xfrm>
                <a:off x="0" y="6134097"/>
                <a:ext cx="2152650" cy="723900"/>
              </a:xfrm>
              <a:prstGeom prst="rect">
                <a:avLst/>
              </a:prstGeom>
              <a:solidFill>
                <a:schemeClr val="tx1">
                  <a:lumMod val="50000"/>
                  <a:lumOff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background</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71532DD2-A3A3-4641-B5C1-53B9408A4BFF}"/>
                  </a:ext>
                </a:extLst>
              </p:cNvPr>
              <p:cNvSpPr/>
              <p:nvPr/>
            </p:nvSpPr>
            <p:spPr>
              <a:xfrm>
                <a:off x="2152651" y="6134097"/>
                <a:ext cx="1494853"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baseline</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71B16CA5-928F-4095-BBC3-795A4C94CC1E}"/>
                  </a:ext>
                </a:extLst>
              </p:cNvPr>
              <p:cNvSpPr/>
              <p:nvPr/>
            </p:nvSpPr>
            <p:spPr>
              <a:xfrm>
                <a:off x="3575586" y="6134093"/>
                <a:ext cx="1494853" cy="723901"/>
              </a:xfrm>
              <a:prstGeom prst="rect">
                <a:avLst/>
              </a:prstGeom>
              <a:solidFill>
                <a:srgbClr val="C00000"/>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minimax</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C9273F60-73CD-4966-AAE9-2A0A6576A7AF}"/>
                  </a:ext>
                </a:extLst>
              </p:cNvPr>
              <p:cNvSpPr/>
              <p:nvPr/>
            </p:nvSpPr>
            <p:spPr>
              <a:xfrm>
                <a:off x="5052836" y="6134097"/>
                <a:ext cx="2047875"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Q-learning</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23FAA789-15AE-43C6-A2A9-4B5B3D13F694}"/>
                  </a:ext>
                </a:extLst>
              </p:cNvPr>
              <p:cNvSpPr/>
              <p:nvPr/>
            </p:nvSpPr>
            <p:spPr>
              <a:xfrm>
                <a:off x="7100716" y="6134099"/>
                <a:ext cx="1335530"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MLP</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1" name="矩形 10">
              <a:extLst>
                <a:ext uri="{FF2B5EF4-FFF2-40B4-BE49-F238E27FC236}">
                  <a16:creationId xmlns:a16="http://schemas.microsoft.com/office/drawing/2014/main" id="{AF337A62-1424-462D-955B-2C6B2D662E8B}"/>
                </a:ext>
              </a:extLst>
            </p:cNvPr>
            <p:cNvSpPr/>
            <p:nvPr/>
          </p:nvSpPr>
          <p:spPr>
            <a:xfrm>
              <a:off x="9316998" y="6257923"/>
              <a:ext cx="1474961" cy="600075"/>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DQN</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2" name="文本框 1">
            <a:extLst>
              <a:ext uri="{FF2B5EF4-FFF2-40B4-BE49-F238E27FC236}">
                <a16:creationId xmlns:a16="http://schemas.microsoft.com/office/drawing/2014/main" id="{DC8E0124-E96C-6B67-497B-962E0E04B4D9}"/>
              </a:ext>
            </a:extLst>
          </p:cNvPr>
          <p:cNvSpPr txBox="1"/>
          <p:nvPr/>
        </p:nvSpPr>
        <p:spPr>
          <a:xfrm>
            <a:off x="376797" y="138221"/>
            <a:ext cx="11898923" cy="830997"/>
          </a:xfrm>
          <a:prstGeom prst="rect">
            <a:avLst/>
          </a:prstGeom>
          <a:noFill/>
        </p:spPr>
        <p:txBody>
          <a:bodyPr wrap="square" rtlCol="0">
            <a:spAutoFit/>
          </a:bodyPr>
          <a:lstStyle/>
          <a:p>
            <a:r>
              <a:rPr lang="en-US" altLang="zh-CN" sz="4800" b="1" dirty="0">
                <a:latin typeface="Times New Roman" panose="02020603050405020304" pitchFamily="18" charset="0"/>
                <a:cs typeface="Times New Roman" panose="02020603050405020304" pitchFamily="18" charset="0"/>
              </a:rPr>
              <a:t>Minimax Agent</a:t>
            </a:r>
            <a:endParaRPr lang="zh-CN" altLang="en-US" sz="4800" b="1"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885261DD-C4E2-6FDF-066B-E62ED29A839E}"/>
              </a:ext>
            </a:extLst>
          </p:cNvPr>
          <p:cNvSpPr txBox="1"/>
          <p:nvPr/>
        </p:nvSpPr>
        <p:spPr>
          <a:xfrm>
            <a:off x="4867838" y="2160084"/>
            <a:ext cx="7206714" cy="2246769"/>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The red snake is a Minimax Agent</a:t>
            </a:r>
          </a:p>
          <a:p>
            <a:r>
              <a:rPr lang="en-US" altLang="zh-CN" sz="2800" dirty="0">
                <a:latin typeface="Times New Roman" panose="02020603050405020304" pitchFamily="18" charset="0"/>
                <a:cs typeface="Times New Roman" panose="02020603050405020304" pitchFamily="18" charset="0"/>
              </a:rPr>
              <a:t>The other two snakes are Q-learning Agent</a:t>
            </a:r>
          </a:p>
          <a:p>
            <a:endParaRPr lang="en-US" altLang="zh-CN" sz="28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Minimax Agent predicts the future state so that it can avoid bumping</a:t>
            </a:r>
            <a:endParaRPr lang="zh-CN" altLang="en-US" sz="2800" dirty="0">
              <a:latin typeface="Times New Roman" panose="02020603050405020304" pitchFamily="18" charset="0"/>
              <a:cs typeface="Times New Roman" panose="02020603050405020304" pitchFamily="18" charset="0"/>
            </a:endParaRPr>
          </a:p>
        </p:txBody>
      </p:sp>
      <p:pic>
        <p:nvPicPr>
          <p:cNvPr id="3" name="1月25日(2)">
            <a:hlinkClick r:id="" action="ppaction://media"/>
            <a:extLst>
              <a:ext uri="{FF2B5EF4-FFF2-40B4-BE49-F238E27FC236}">
                <a16:creationId xmlns:a16="http://schemas.microsoft.com/office/drawing/2014/main" id="{92534A4D-CAE8-4E98-39C8-1E36D92F686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20754" y="1608792"/>
            <a:ext cx="3640415" cy="3640415"/>
          </a:xfrm>
          <a:prstGeom prst="rect">
            <a:avLst/>
          </a:prstGeom>
        </p:spPr>
      </p:pic>
    </p:spTree>
    <p:extLst>
      <p:ext uri="{BB962C8B-B14F-4D97-AF65-F5344CB8AC3E}">
        <p14:creationId xmlns:p14="http://schemas.microsoft.com/office/powerpoint/2010/main" val="425034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72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B724C18-0F60-4A38-BDBE-22AA48506F1E}"/>
              </a:ext>
            </a:extLst>
          </p:cNvPr>
          <p:cNvPicPr>
            <a:picLocks noChangeAspect="1"/>
          </p:cNvPicPr>
          <p:nvPr/>
        </p:nvPicPr>
        <p:blipFill>
          <a:blip r:embed="rId5"/>
          <a:stretch>
            <a:fillRect/>
          </a:stretch>
        </p:blipFill>
        <p:spPr>
          <a:xfrm>
            <a:off x="428684" y="4969863"/>
            <a:ext cx="7595685" cy="876160"/>
          </a:xfrm>
          <a:prstGeom prst="rect">
            <a:avLst/>
          </a:prstGeom>
        </p:spPr>
      </p:pic>
      <p:pic>
        <p:nvPicPr>
          <p:cNvPr id="13" name="图片 12">
            <a:extLst>
              <a:ext uri="{FF2B5EF4-FFF2-40B4-BE49-F238E27FC236}">
                <a16:creationId xmlns:a16="http://schemas.microsoft.com/office/drawing/2014/main" id="{9DBFBB67-1D29-4E1F-BB2D-786E48F181AB}"/>
              </a:ext>
            </a:extLst>
          </p:cNvPr>
          <p:cNvPicPr>
            <a:picLocks noChangeAspect="1"/>
          </p:cNvPicPr>
          <p:nvPr/>
        </p:nvPicPr>
        <p:blipFill>
          <a:blip r:embed="rId6"/>
          <a:stretch>
            <a:fillRect/>
          </a:stretch>
        </p:blipFill>
        <p:spPr>
          <a:xfrm>
            <a:off x="0" y="0"/>
            <a:ext cx="428685" cy="1107440"/>
          </a:xfrm>
          <a:prstGeom prst="rect">
            <a:avLst/>
          </a:prstGeom>
        </p:spPr>
      </p:pic>
      <p:grpSp>
        <p:nvGrpSpPr>
          <p:cNvPr id="10" name="组合 9">
            <a:extLst>
              <a:ext uri="{FF2B5EF4-FFF2-40B4-BE49-F238E27FC236}">
                <a16:creationId xmlns:a16="http://schemas.microsoft.com/office/drawing/2014/main" id="{C6F88756-74FA-4450-B417-2E72280ED80D}"/>
              </a:ext>
            </a:extLst>
          </p:cNvPr>
          <p:cNvGrpSpPr/>
          <p:nvPr/>
        </p:nvGrpSpPr>
        <p:grpSpPr>
          <a:xfrm>
            <a:off x="0" y="6257919"/>
            <a:ext cx="12192000" cy="600080"/>
            <a:chOff x="0" y="6257919"/>
            <a:chExt cx="10791959" cy="600080"/>
          </a:xfrm>
        </p:grpSpPr>
        <p:grpSp>
          <p:nvGrpSpPr>
            <p:cNvPr id="9" name="组合 8">
              <a:extLst>
                <a:ext uri="{FF2B5EF4-FFF2-40B4-BE49-F238E27FC236}">
                  <a16:creationId xmlns:a16="http://schemas.microsoft.com/office/drawing/2014/main" id="{C40D8318-ADDC-4373-9E4A-7ADB5AF9E5DB}"/>
                </a:ext>
              </a:extLst>
            </p:cNvPr>
            <p:cNvGrpSpPr/>
            <p:nvPr/>
          </p:nvGrpSpPr>
          <p:grpSpPr>
            <a:xfrm>
              <a:off x="0" y="6257919"/>
              <a:ext cx="9316998" cy="600080"/>
              <a:chOff x="0" y="6134093"/>
              <a:chExt cx="8436246" cy="723906"/>
            </a:xfrm>
            <a:solidFill>
              <a:schemeClr val="bg1">
                <a:lumMod val="50000"/>
              </a:schemeClr>
            </a:solidFill>
          </p:grpSpPr>
          <p:sp>
            <p:nvSpPr>
              <p:cNvPr id="4" name="矩形 3">
                <a:extLst>
                  <a:ext uri="{FF2B5EF4-FFF2-40B4-BE49-F238E27FC236}">
                    <a16:creationId xmlns:a16="http://schemas.microsoft.com/office/drawing/2014/main" id="{CAC1D95C-6DEE-477A-947F-E4C3E9D9B6BF}"/>
                  </a:ext>
                </a:extLst>
              </p:cNvPr>
              <p:cNvSpPr/>
              <p:nvPr/>
            </p:nvSpPr>
            <p:spPr>
              <a:xfrm>
                <a:off x="0" y="6134097"/>
                <a:ext cx="2152650" cy="723900"/>
              </a:xfrm>
              <a:prstGeom prst="rect">
                <a:avLst/>
              </a:prstGeom>
              <a:solidFill>
                <a:schemeClr val="tx1">
                  <a:lumMod val="50000"/>
                  <a:lumOff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background</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71532DD2-A3A3-4641-B5C1-53B9408A4BFF}"/>
                  </a:ext>
                </a:extLst>
              </p:cNvPr>
              <p:cNvSpPr/>
              <p:nvPr/>
            </p:nvSpPr>
            <p:spPr>
              <a:xfrm>
                <a:off x="2152651" y="6134097"/>
                <a:ext cx="1494853"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baseline</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71B16CA5-928F-4095-BBC3-795A4C94CC1E}"/>
                  </a:ext>
                </a:extLst>
              </p:cNvPr>
              <p:cNvSpPr/>
              <p:nvPr/>
            </p:nvSpPr>
            <p:spPr>
              <a:xfrm>
                <a:off x="3575586" y="6134093"/>
                <a:ext cx="1494853" cy="723901"/>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minimax</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C9273F60-73CD-4966-AAE9-2A0A6576A7AF}"/>
                  </a:ext>
                </a:extLst>
              </p:cNvPr>
              <p:cNvSpPr/>
              <p:nvPr/>
            </p:nvSpPr>
            <p:spPr>
              <a:xfrm>
                <a:off x="5052836" y="6134097"/>
                <a:ext cx="2047875" cy="723900"/>
              </a:xfrm>
              <a:prstGeom prst="rect">
                <a:avLst/>
              </a:prstGeom>
              <a:solidFill>
                <a:srgbClr val="C00000"/>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Q-learning</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23FAA789-15AE-43C6-A2A9-4B5B3D13F694}"/>
                  </a:ext>
                </a:extLst>
              </p:cNvPr>
              <p:cNvSpPr/>
              <p:nvPr/>
            </p:nvSpPr>
            <p:spPr>
              <a:xfrm>
                <a:off x="7100716" y="6134099"/>
                <a:ext cx="1335530"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MLP</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1" name="矩形 10">
              <a:extLst>
                <a:ext uri="{FF2B5EF4-FFF2-40B4-BE49-F238E27FC236}">
                  <a16:creationId xmlns:a16="http://schemas.microsoft.com/office/drawing/2014/main" id="{AF337A62-1424-462D-955B-2C6B2D662E8B}"/>
                </a:ext>
              </a:extLst>
            </p:cNvPr>
            <p:cNvSpPr/>
            <p:nvPr/>
          </p:nvSpPr>
          <p:spPr>
            <a:xfrm>
              <a:off x="9316998" y="6257923"/>
              <a:ext cx="1474961" cy="600075"/>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DQN</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2" name="文本框 11">
            <a:extLst>
              <a:ext uri="{FF2B5EF4-FFF2-40B4-BE49-F238E27FC236}">
                <a16:creationId xmlns:a16="http://schemas.microsoft.com/office/drawing/2014/main" id="{FA513625-2CA0-4F80-834D-B5F07C83374F}"/>
              </a:ext>
            </a:extLst>
          </p:cNvPr>
          <p:cNvSpPr txBox="1"/>
          <p:nvPr/>
        </p:nvSpPr>
        <p:spPr>
          <a:xfrm>
            <a:off x="376797" y="138221"/>
            <a:ext cx="11898923" cy="830997"/>
          </a:xfrm>
          <a:prstGeom prst="rect">
            <a:avLst/>
          </a:prstGeom>
          <a:noFill/>
        </p:spPr>
        <p:txBody>
          <a:bodyPr wrap="square" rtlCol="0">
            <a:spAutoFit/>
          </a:bodyPr>
          <a:lstStyle/>
          <a:p>
            <a:r>
              <a:rPr lang="en-US" altLang="zh-CN" sz="4800" b="1" dirty="0">
                <a:latin typeface="Times New Roman" panose="02020603050405020304" pitchFamily="18" charset="0"/>
                <a:cs typeface="Times New Roman" panose="02020603050405020304" pitchFamily="18" charset="0"/>
              </a:rPr>
              <a:t>Feature-based Q-learning</a:t>
            </a:r>
            <a:endParaRPr lang="zh-CN" altLang="en-US" sz="4800" b="1" dirty="0">
              <a:latin typeface="Times New Roman" panose="02020603050405020304" pitchFamily="18" charset="0"/>
              <a:cs typeface="Times New Roman" panose="02020603050405020304" pitchFamily="18" charset="0"/>
            </a:endParaRPr>
          </a:p>
        </p:txBody>
      </p:sp>
      <p:pic>
        <p:nvPicPr>
          <p:cNvPr id="3" name="qlearning">
            <a:hlinkClick r:id="" action="ppaction://media"/>
            <a:extLst>
              <a:ext uri="{FF2B5EF4-FFF2-40B4-BE49-F238E27FC236}">
                <a16:creationId xmlns:a16="http://schemas.microsoft.com/office/drawing/2014/main" id="{65A4884E-380E-4D48-8774-7D35489C434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36591" t="25946" r="36351" b="25585"/>
          <a:stretch/>
        </p:blipFill>
        <p:spPr>
          <a:xfrm>
            <a:off x="7581837" y="1767016"/>
            <a:ext cx="3298874" cy="3323968"/>
          </a:xfrm>
          <a:prstGeom prst="rect">
            <a:avLst/>
          </a:prstGeom>
        </p:spPr>
      </p:pic>
      <p:pic>
        <p:nvPicPr>
          <p:cNvPr id="14" name="图片 13">
            <a:extLst>
              <a:ext uri="{FF2B5EF4-FFF2-40B4-BE49-F238E27FC236}">
                <a16:creationId xmlns:a16="http://schemas.microsoft.com/office/drawing/2014/main" id="{9ED5868A-8743-496E-84B2-E07178B2A703}"/>
              </a:ext>
            </a:extLst>
          </p:cNvPr>
          <p:cNvPicPr>
            <a:picLocks noChangeAspect="1"/>
          </p:cNvPicPr>
          <p:nvPr/>
        </p:nvPicPr>
        <p:blipFill>
          <a:blip r:embed="rId8"/>
          <a:stretch>
            <a:fillRect/>
          </a:stretch>
        </p:blipFill>
        <p:spPr>
          <a:xfrm>
            <a:off x="376797" y="1767016"/>
            <a:ext cx="7075484" cy="777526"/>
          </a:xfrm>
          <a:prstGeom prst="rect">
            <a:avLst/>
          </a:prstGeom>
        </p:spPr>
      </p:pic>
      <p:pic>
        <p:nvPicPr>
          <p:cNvPr id="15" name="图片 14">
            <a:extLst>
              <a:ext uri="{FF2B5EF4-FFF2-40B4-BE49-F238E27FC236}">
                <a16:creationId xmlns:a16="http://schemas.microsoft.com/office/drawing/2014/main" id="{F699073E-85DF-4EEB-A4B6-29B044ADD2E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28685" y="2787042"/>
            <a:ext cx="6614666" cy="1002422"/>
          </a:xfrm>
          <a:prstGeom prst="rect">
            <a:avLst/>
          </a:prstGeom>
        </p:spPr>
      </p:pic>
      <p:pic>
        <p:nvPicPr>
          <p:cNvPr id="16" name="图片 15">
            <a:extLst>
              <a:ext uri="{FF2B5EF4-FFF2-40B4-BE49-F238E27FC236}">
                <a16:creationId xmlns:a16="http://schemas.microsoft.com/office/drawing/2014/main" id="{9B4F1A09-A705-429E-A043-DE6462329617}"/>
              </a:ext>
            </a:extLst>
          </p:cNvPr>
          <p:cNvPicPr>
            <a:picLocks noChangeAspect="1"/>
          </p:cNvPicPr>
          <p:nvPr/>
        </p:nvPicPr>
        <p:blipFill>
          <a:blip r:embed="rId10"/>
          <a:stretch>
            <a:fillRect/>
          </a:stretch>
        </p:blipFill>
        <p:spPr>
          <a:xfrm>
            <a:off x="428685" y="4192082"/>
            <a:ext cx="5416061" cy="487003"/>
          </a:xfrm>
          <a:prstGeom prst="rect">
            <a:avLst/>
          </a:prstGeom>
        </p:spPr>
      </p:pic>
    </p:spTree>
    <p:extLst>
      <p:ext uri="{BB962C8B-B14F-4D97-AF65-F5344CB8AC3E}">
        <p14:creationId xmlns:p14="http://schemas.microsoft.com/office/powerpoint/2010/main" val="1859696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3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9DBFBB67-1D29-4E1F-BB2D-786E48F181AB}"/>
              </a:ext>
            </a:extLst>
          </p:cNvPr>
          <p:cNvPicPr>
            <a:picLocks noChangeAspect="1"/>
          </p:cNvPicPr>
          <p:nvPr/>
        </p:nvPicPr>
        <p:blipFill>
          <a:blip r:embed="rId3"/>
          <a:stretch>
            <a:fillRect/>
          </a:stretch>
        </p:blipFill>
        <p:spPr>
          <a:xfrm>
            <a:off x="0" y="0"/>
            <a:ext cx="428685" cy="1107440"/>
          </a:xfrm>
          <a:prstGeom prst="rect">
            <a:avLst/>
          </a:prstGeom>
        </p:spPr>
      </p:pic>
      <p:grpSp>
        <p:nvGrpSpPr>
          <p:cNvPr id="10" name="组合 9">
            <a:extLst>
              <a:ext uri="{FF2B5EF4-FFF2-40B4-BE49-F238E27FC236}">
                <a16:creationId xmlns:a16="http://schemas.microsoft.com/office/drawing/2014/main" id="{C6F88756-74FA-4450-B417-2E72280ED80D}"/>
              </a:ext>
            </a:extLst>
          </p:cNvPr>
          <p:cNvGrpSpPr/>
          <p:nvPr/>
        </p:nvGrpSpPr>
        <p:grpSpPr>
          <a:xfrm>
            <a:off x="0" y="6257919"/>
            <a:ext cx="12192000" cy="600080"/>
            <a:chOff x="0" y="6257919"/>
            <a:chExt cx="10791959" cy="600080"/>
          </a:xfrm>
        </p:grpSpPr>
        <p:grpSp>
          <p:nvGrpSpPr>
            <p:cNvPr id="9" name="组合 8">
              <a:extLst>
                <a:ext uri="{FF2B5EF4-FFF2-40B4-BE49-F238E27FC236}">
                  <a16:creationId xmlns:a16="http://schemas.microsoft.com/office/drawing/2014/main" id="{C40D8318-ADDC-4373-9E4A-7ADB5AF9E5DB}"/>
                </a:ext>
              </a:extLst>
            </p:cNvPr>
            <p:cNvGrpSpPr/>
            <p:nvPr/>
          </p:nvGrpSpPr>
          <p:grpSpPr>
            <a:xfrm>
              <a:off x="0" y="6257919"/>
              <a:ext cx="9316998" cy="600080"/>
              <a:chOff x="0" y="6134093"/>
              <a:chExt cx="8436246" cy="723906"/>
            </a:xfrm>
            <a:solidFill>
              <a:schemeClr val="bg1">
                <a:lumMod val="50000"/>
              </a:schemeClr>
            </a:solidFill>
          </p:grpSpPr>
          <p:sp>
            <p:nvSpPr>
              <p:cNvPr id="4" name="矩形 3">
                <a:extLst>
                  <a:ext uri="{FF2B5EF4-FFF2-40B4-BE49-F238E27FC236}">
                    <a16:creationId xmlns:a16="http://schemas.microsoft.com/office/drawing/2014/main" id="{CAC1D95C-6DEE-477A-947F-E4C3E9D9B6BF}"/>
                  </a:ext>
                </a:extLst>
              </p:cNvPr>
              <p:cNvSpPr/>
              <p:nvPr/>
            </p:nvSpPr>
            <p:spPr>
              <a:xfrm>
                <a:off x="0" y="6134097"/>
                <a:ext cx="2152650" cy="723900"/>
              </a:xfrm>
              <a:prstGeom prst="rect">
                <a:avLst/>
              </a:prstGeom>
              <a:solidFill>
                <a:schemeClr val="tx1">
                  <a:lumMod val="50000"/>
                  <a:lumOff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background</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71532DD2-A3A3-4641-B5C1-53B9408A4BFF}"/>
                  </a:ext>
                </a:extLst>
              </p:cNvPr>
              <p:cNvSpPr/>
              <p:nvPr/>
            </p:nvSpPr>
            <p:spPr>
              <a:xfrm>
                <a:off x="2152651" y="6134097"/>
                <a:ext cx="1494853"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baseline</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71B16CA5-928F-4095-BBC3-795A4C94CC1E}"/>
                  </a:ext>
                </a:extLst>
              </p:cNvPr>
              <p:cNvSpPr/>
              <p:nvPr/>
            </p:nvSpPr>
            <p:spPr>
              <a:xfrm>
                <a:off x="3575586" y="6134093"/>
                <a:ext cx="1494853" cy="723901"/>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minimax</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C9273F60-73CD-4966-AAE9-2A0A6576A7AF}"/>
                  </a:ext>
                </a:extLst>
              </p:cNvPr>
              <p:cNvSpPr/>
              <p:nvPr/>
            </p:nvSpPr>
            <p:spPr>
              <a:xfrm>
                <a:off x="5052836" y="6134097"/>
                <a:ext cx="2047875"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Q-learning</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23FAA789-15AE-43C6-A2A9-4B5B3D13F694}"/>
                  </a:ext>
                </a:extLst>
              </p:cNvPr>
              <p:cNvSpPr/>
              <p:nvPr/>
            </p:nvSpPr>
            <p:spPr>
              <a:xfrm>
                <a:off x="7100716" y="6134099"/>
                <a:ext cx="1335530" cy="723900"/>
              </a:xfrm>
              <a:prstGeom prst="rect">
                <a:avLst/>
              </a:prstGeom>
              <a:solidFill>
                <a:schemeClr val="tx2"/>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MLP</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1" name="矩形 10">
              <a:extLst>
                <a:ext uri="{FF2B5EF4-FFF2-40B4-BE49-F238E27FC236}">
                  <a16:creationId xmlns:a16="http://schemas.microsoft.com/office/drawing/2014/main" id="{AF337A62-1424-462D-955B-2C6B2D662E8B}"/>
                </a:ext>
              </a:extLst>
            </p:cNvPr>
            <p:cNvSpPr/>
            <p:nvPr/>
          </p:nvSpPr>
          <p:spPr>
            <a:xfrm>
              <a:off x="9316998" y="6257923"/>
              <a:ext cx="1474961" cy="600075"/>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DQN</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6" name="文本框 15">
            <a:extLst>
              <a:ext uri="{FF2B5EF4-FFF2-40B4-BE49-F238E27FC236}">
                <a16:creationId xmlns:a16="http://schemas.microsoft.com/office/drawing/2014/main" id="{05801694-DC07-5F5F-06CF-9A84F4B0C1FE}"/>
              </a:ext>
            </a:extLst>
          </p:cNvPr>
          <p:cNvSpPr txBox="1"/>
          <p:nvPr/>
        </p:nvSpPr>
        <p:spPr>
          <a:xfrm>
            <a:off x="861015" y="2397948"/>
            <a:ext cx="5109278" cy="2062103"/>
          </a:xfrm>
          <a:prstGeom prst="rect">
            <a:avLst/>
          </a:prstGeom>
          <a:noFill/>
        </p:spPr>
        <p:txBody>
          <a:bodyPr wrap="square">
            <a:spAutoFit/>
          </a:bodyPr>
          <a:lstStyle/>
          <a:p>
            <a:r>
              <a:rPr lang="en-US" altLang="zh-CN" sz="3200" b="1" kern="100" dirty="0">
                <a:latin typeface="Times New Roman" panose="02020603050405020304" pitchFamily="18" charset="0"/>
                <a:ea typeface="等线" panose="02010600030101010101" pitchFamily="2" charset="-122"/>
                <a:cs typeface="Times New Roman" panose="02020603050405020304" pitchFamily="18" charset="0"/>
              </a:rPr>
              <a:t>1</a:t>
            </a:r>
            <a:r>
              <a:rPr lang="zh-CN" altLang="en-US" sz="3200" b="1"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3200" b="1" kern="100" dirty="0">
                <a:effectLst/>
                <a:latin typeface="Times New Roman" panose="02020603050405020304" pitchFamily="18" charset="0"/>
                <a:ea typeface="等线" panose="02010600030101010101" pitchFamily="2" charset="-122"/>
                <a:cs typeface="Times New Roman" panose="02020603050405020304" pitchFamily="18" charset="0"/>
              </a:rPr>
              <a:t>STATE</a:t>
            </a:r>
          </a:p>
          <a:p>
            <a:r>
              <a:rPr lang="en-US" altLang="zh-CN" sz="3200" b="1" kern="100" dirty="0">
                <a:latin typeface="Times New Roman" panose="02020603050405020304" pitchFamily="18" charset="0"/>
                <a:ea typeface="等线" panose="02010600030101010101" pitchFamily="2" charset="-122"/>
                <a:cs typeface="Times New Roman" panose="02020603050405020304" pitchFamily="18" charset="0"/>
              </a:rPr>
              <a:t>2</a:t>
            </a:r>
            <a:r>
              <a:rPr lang="zh-CN" altLang="en-US" sz="3200" b="1"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3200" b="1" kern="100" dirty="0">
                <a:effectLst/>
                <a:latin typeface="Times New Roman" panose="02020603050405020304" pitchFamily="18" charset="0"/>
                <a:ea typeface="等线" panose="02010600030101010101" pitchFamily="2" charset="-122"/>
                <a:cs typeface="Times New Roman" panose="02020603050405020304" pitchFamily="18" charset="0"/>
              </a:rPr>
              <a:t>NET</a:t>
            </a:r>
          </a:p>
          <a:p>
            <a:r>
              <a:rPr lang="en-US" altLang="zh-CN" sz="3200" b="1" kern="100" dirty="0">
                <a:effectLst/>
                <a:latin typeface="Times New Roman" panose="02020603050405020304" pitchFamily="18" charset="0"/>
                <a:ea typeface="等线" panose="02010600030101010101" pitchFamily="2" charset="-122"/>
                <a:cs typeface="Times New Roman" panose="02020603050405020304" pitchFamily="18" charset="0"/>
              </a:rPr>
              <a:t>3</a:t>
            </a:r>
            <a:r>
              <a:rPr lang="zh-CN" altLang="en-US" sz="3200" b="1"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3200" b="1" kern="100" dirty="0">
                <a:latin typeface="Times New Roman" panose="02020603050405020304" pitchFamily="18" charset="0"/>
                <a:ea typeface="等线" panose="02010600030101010101" pitchFamily="2" charset="-122"/>
                <a:cs typeface="Times New Roman" panose="02020603050405020304" pitchFamily="18" charset="0"/>
              </a:rPr>
              <a:t>LEARNING RATE</a:t>
            </a:r>
            <a:endParaRPr lang="en-US" altLang="zh-CN" sz="3200" b="1" kern="100" dirty="0">
              <a:effectLst/>
              <a:latin typeface="Times New Roman" panose="02020603050405020304" pitchFamily="18" charset="0"/>
              <a:ea typeface="等线" panose="02010600030101010101" pitchFamily="2" charset="-122"/>
              <a:cs typeface="Times New Roman" panose="02020603050405020304" pitchFamily="18" charset="0"/>
            </a:endParaRPr>
          </a:p>
          <a:p>
            <a:r>
              <a:rPr lang="en-US" altLang="zh-CN" sz="3200" b="1" kern="100" dirty="0">
                <a:effectLst/>
                <a:latin typeface="Times New Roman" panose="02020603050405020304" pitchFamily="18" charset="0"/>
                <a:ea typeface="等线" panose="02010600030101010101" pitchFamily="2" charset="-122"/>
                <a:cs typeface="Times New Roman" panose="02020603050405020304" pitchFamily="18" charset="0"/>
              </a:rPr>
              <a:t>4</a:t>
            </a:r>
            <a:r>
              <a:rPr lang="zh-CN" altLang="en-US" sz="3200" b="1"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3200" b="1" kern="100" dirty="0">
                <a:effectLst/>
                <a:latin typeface="Times New Roman" panose="02020603050405020304" pitchFamily="18" charset="0"/>
                <a:ea typeface="等线" panose="02010600030101010101" pitchFamily="2" charset="-122"/>
                <a:cs typeface="Times New Roman" panose="02020603050405020304" pitchFamily="18" charset="0"/>
              </a:rPr>
              <a:t>REWARD</a:t>
            </a:r>
          </a:p>
        </p:txBody>
      </p:sp>
    </p:spTree>
    <p:extLst>
      <p:ext uri="{BB962C8B-B14F-4D97-AF65-F5344CB8AC3E}">
        <p14:creationId xmlns:p14="http://schemas.microsoft.com/office/powerpoint/2010/main" val="3619403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9DBFBB67-1D29-4E1F-BB2D-786E48F181AB}"/>
              </a:ext>
            </a:extLst>
          </p:cNvPr>
          <p:cNvPicPr>
            <a:picLocks noChangeAspect="1"/>
          </p:cNvPicPr>
          <p:nvPr/>
        </p:nvPicPr>
        <p:blipFill>
          <a:blip r:embed="rId3"/>
          <a:stretch>
            <a:fillRect/>
          </a:stretch>
        </p:blipFill>
        <p:spPr>
          <a:xfrm>
            <a:off x="0" y="0"/>
            <a:ext cx="428685" cy="1107440"/>
          </a:xfrm>
          <a:prstGeom prst="rect">
            <a:avLst/>
          </a:prstGeom>
        </p:spPr>
      </p:pic>
      <p:grpSp>
        <p:nvGrpSpPr>
          <p:cNvPr id="10" name="组合 9">
            <a:extLst>
              <a:ext uri="{FF2B5EF4-FFF2-40B4-BE49-F238E27FC236}">
                <a16:creationId xmlns:a16="http://schemas.microsoft.com/office/drawing/2014/main" id="{C6F88756-74FA-4450-B417-2E72280ED80D}"/>
              </a:ext>
            </a:extLst>
          </p:cNvPr>
          <p:cNvGrpSpPr/>
          <p:nvPr/>
        </p:nvGrpSpPr>
        <p:grpSpPr>
          <a:xfrm>
            <a:off x="0" y="6257919"/>
            <a:ext cx="12192000" cy="600080"/>
            <a:chOff x="0" y="6257919"/>
            <a:chExt cx="10791959" cy="600080"/>
          </a:xfrm>
        </p:grpSpPr>
        <p:grpSp>
          <p:nvGrpSpPr>
            <p:cNvPr id="9" name="组合 8">
              <a:extLst>
                <a:ext uri="{FF2B5EF4-FFF2-40B4-BE49-F238E27FC236}">
                  <a16:creationId xmlns:a16="http://schemas.microsoft.com/office/drawing/2014/main" id="{C40D8318-ADDC-4373-9E4A-7ADB5AF9E5DB}"/>
                </a:ext>
              </a:extLst>
            </p:cNvPr>
            <p:cNvGrpSpPr/>
            <p:nvPr/>
          </p:nvGrpSpPr>
          <p:grpSpPr>
            <a:xfrm>
              <a:off x="0" y="6257919"/>
              <a:ext cx="9316998" cy="600080"/>
              <a:chOff x="0" y="6134093"/>
              <a:chExt cx="8436246" cy="723906"/>
            </a:xfrm>
            <a:solidFill>
              <a:schemeClr val="bg1">
                <a:lumMod val="50000"/>
              </a:schemeClr>
            </a:solidFill>
          </p:grpSpPr>
          <p:sp>
            <p:nvSpPr>
              <p:cNvPr id="4" name="矩形 3">
                <a:extLst>
                  <a:ext uri="{FF2B5EF4-FFF2-40B4-BE49-F238E27FC236}">
                    <a16:creationId xmlns:a16="http://schemas.microsoft.com/office/drawing/2014/main" id="{CAC1D95C-6DEE-477A-947F-E4C3E9D9B6BF}"/>
                  </a:ext>
                </a:extLst>
              </p:cNvPr>
              <p:cNvSpPr/>
              <p:nvPr/>
            </p:nvSpPr>
            <p:spPr>
              <a:xfrm>
                <a:off x="0" y="6134097"/>
                <a:ext cx="2152650" cy="723900"/>
              </a:xfrm>
              <a:prstGeom prst="rect">
                <a:avLst/>
              </a:prstGeom>
              <a:solidFill>
                <a:schemeClr val="tx1">
                  <a:lumMod val="50000"/>
                  <a:lumOff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background</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71532DD2-A3A3-4641-B5C1-53B9408A4BFF}"/>
                  </a:ext>
                </a:extLst>
              </p:cNvPr>
              <p:cNvSpPr/>
              <p:nvPr/>
            </p:nvSpPr>
            <p:spPr>
              <a:xfrm>
                <a:off x="2152651" y="6134097"/>
                <a:ext cx="1494853"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baseline</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71B16CA5-928F-4095-BBC3-795A4C94CC1E}"/>
                  </a:ext>
                </a:extLst>
              </p:cNvPr>
              <p:cNvSpPr/>
              <p:nvPr/>
            </p:nvSpPr>
            <p:spPr>
              <a:xfrm>
                <a:off x="3575586" y="6134093"/>
                <a:ext cx="1494853" cy="723901"/>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minimax</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C9273F60-73CD-4966-AAE9-2A0A6576A7AF}"/>
                  </a:ext>
                </a:extLst>
              </p:cNvPr>
              <p:cNvSpPr/>
              <p:nvPr/>
            </p:nvSpPr>
            <p:spPr>
              <a:xfrm>
                <a:off x="5052836" y="6134097"/>
                <a:ext cx="2047875"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Q-learning</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23FAA789-15AE-43C6-A2A9-4B5B3D13F694}"/>
                  </a:ext>
                </a:extLst>
              </p:cNvPr>
              <p:cNvSpPr/>
              <p:nvPr/>
            </p:nvSpPr>
            <p:spPr>
              <a:xfrm>
                <a:off x="7100716" y="6134099"/>
                <a:ext cx="1335530" cy="723900"/>
              </a:xfrm>
              <a:prstGeom prst="rect">
                <a:avLst/>
              </a:prstGeom>
              <a:solidFill>
                <a:schemeClr val="tx2"/>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MLP</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1" name="矩形 10">
              <a:extLst>
                <a:ext uri="{FF2B5EF4-FFF2-40B4-BE49-F238E27FC236}">
                  <a16:creationId xmlns:a16="http://schemas.microsoft.com/office/drawing/2014/main" id="{AF337A62-1424-462D-955B-2C6B2D662E8B}"/>
                </a:ext>
              </a:extLst>
            </p:cNvPr>
            <p:cNvSpPr/>
            <p:nvPr/>
          </p:nvSpPr>
          <p:spPr>
            <a:xfrm>
              <a:off x="9316998" y="6257923"/>
              <a:ext cx="1474961" cy="600075"/>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DQN</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6" name="箭头: 右 15">
            <a:extLst>
              <a:ext uri="{FF2B5EF4-FFF2-40B4-BE49-F238E27FC236}">
                <a16:creationId xmlns:a16="http://schemas.microsoft.com/office/drawing/2014/main" id="{DAB901E5-6273-9692-BD69-63A98453B5BD}"/>
              </a:ext>
            </a:extLst>
          </p:cNvPr>
          <p:cNvSpPr/>
          <p:nvPr/>
        </p:nvSpPr>
        <p:spPr>
          <a:xfrm>
            <a:off x="339479" y="2499542"/>
            <a:ext cx="355904" cy="47636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a:extLst>
              <a:ext uri="{FF2B5EF4-FFF2-40B4-BE49-F238E27FC236}">
                <a16:creationId xmlns:a16="http://schemas.microsoft.com/office/drawing/2014/main" id="{78B0E733-DFEA-8AC6-9A8A-224F5501F673}"/>
              </a:ext>
            </a:extLst>
          </p:cNvPr>
          <p:cNvPicPr>
            <a:picLocks noChangeAspect="1"/>
          </p:cNvPicPr>
          <p:nvPr/>
        </p:nvPicPr>
        <p:blipFill>
          <a:blip r:embed="rId4"/>
          <a:stretch>
            <a:fillRect/>
          </a:stretch>
        </p:blipFill>
        <p:spPr>
          <a:xfrm>
            <a:off x="5266525" y="2397946"/>
            <a:ext cx="6492214" cy="1896179"/>
          </a:xfrm>
          <a:prstGeom prst="rect">
            <a:avLst/>
          </a:prstGeom>
        </p:spPr>
      </p:pic>
      <p:sp>
        <p:nvSpPr>
          <p:cNvPr id="15" name="文本框 14">
            <a:extLst>
              <a:ext uri="{FF2B5EF4-FFF2-40B4-BE49-F238E27FC236}">
                <a16:creationId xmlns:a16="http://schemas.microsoft.com/office/drawing/2014/main" id="{C759E7C0-889A-4C49-B0F2-1B4B06FBA807}"/>
              </a:ext>
            </a:extLst>
          </p:cNvPr>
          <p:cNvSpPr txBox="1"/>
          <p:nvPr/>
        </p:nvSpPr>
        <p:spPr>
          <a:xfrm>
            <a:off x="861015" y="2397948"/>
            <a:ext cx="5109278" cy="2062103"/>
          </a:xfrm>
          <a:prstGeom prst="rect">
            <a:avLst/>
          </a:prstGeom>
          <a:noFill/>
        </p:spPr>
        <p:txBody>
          <a:bodyPr wrap="square">
            <a:spAutoFit/>
          </a:bodyPr>
          <a:lstStyle/>
          <a:p>
            <a:r>
              <a:rPr lang="en-US" altLang="zh-CN" sz="3200" b="1" kern="100" dirty="0">
                <a:latin typeface="Times New Roman" panose="02020603050405020304" pitchFamily="18" charset="0"/>
                <a:ea typeface="等线" panose="02010600030101010101" pitchFamily="2" charset="-122"/>
                <a:cs typeface="Times New Roman" panose="02020603050405020304" pitchFamily="18" charset="0"/>
              </a:rPr>
              <a:t>1</a:t>
            </a:r>
            <a:r>
              <a:rPr lang="zh-CN" altLang="en-US" sz="3200" b="1"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3200" b="1" kern="100" dirty="0">
                <a:effectLst/>
                <a:latin typeface="Times New Roman" panose="02020603050405020304" pitchFamily="18" charset="0"/>
                <a:ea typeface="等线" panose="02010600030101010101" pitchFamily="2" charset="-122"/>
                <a:cs typeface="Times New Roman" panose="02020603050405020304" pitchFamily="18" charset="0"/>
              </a:rPr>
              <a:t>STATE</a:t>
            </a:r>
          </a:p>
          <a:p>
            <a:r>
              <a:rPr lang="en-US" altLang="zh-CN" sz="3200" b="1" kern="100" dirty="0">
                <a:latin typeface="Times New Roman" panose="02020603050405020304" pitchFamily="18" charset="0"/>
                <a:ea typeface="等线" panose="02010600030101010101" pitchFamily="2" charset="-122"/>
                <a:cs typeface="Times New Roman" panose="02020603050405020304" pitchFamily="18" charset="0"/>
              </a:rPr>
              <a:t>2</a:t>
            </a:r>
            <a:r>
              <a:rPr lang="zh-CN" altLang="en-US" sz="3200" b="1"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3200" b="1" kern="100" dirty="0">
                <a:effectLst/>
                <a:latin typeface="Times New Roman" panose="02020603050405020304" pitchFamily="18" charset="0"/>
                <a:ea typeface="等线" panose="02010600030101010101" pitchFamily="2" charset="-122"/>
                <a:cs typeface="Times New Roman" panose="02020603050405020304" pitchFamily="18" charset="0"/>
              </a:rPr>
              <a:t>NET</a:t>
            </a:r>
          </a:p>
          <a:p>
            <a:r>
              <a:rPr lang="en-US" altLang="zh-CN" sz="3200" b="1" kern="100" dirty="0">
                <a:effectLst/>
                <a:latin typeface="Times New Roman" panose="02020603050405020304" pitchFamily="18" charset="0"/>
                <a:ea typeface="等线" panose="02010600030101010101" pitchFamily="2" charset="-122"/>
                <a:cs typeface="Times New Roman" panose="02020603050405020304" pitchFamily="18" charset="0"/>
              </a:rPr>
              <a:t>3</a:t>
            </a:r>
            <a:r>
              <a:rPr lang="zh-CN" altLang="en-US" sz="3200" b="1"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3200" b="1" kern="100" dirty="0">
                <a:latin typeface="Times New Roman" panose="02020603050405020304" pitchFamily="18" charset="0"/>
                <a:ea typeface="等线" panose="02010600030101010101" pitchFamily="2" charset="-122"/>
                <a:cs typeface="Times New Roman" panose="02020603050405020304" pitchFamily="18" charset="0"/>
              </a:rPr>
              <a:t>LEARNING RATE</a:t>
            </a:r>
            <a:endParaRPr lang="en-US" altLang="zh-CN" sz="3200" b="1" kern="100" dirty="0">
              <a:effectLst/>
              <a:latin typeface="Times New Roman" panose="02020603050405020304" pitchFamily="18" charset="0"/>
              <a:ea typeface="等线" panose="02010600030101010101" pitchFamily="2" charset="-122"/>
              <a:cs typeface="Times New Roman" panose="02020603050405020304" pitchFamily="18" charset="0"/>
            </a:endParaRPr>
          </a:p>
          <a:p>
            <a:r>
              <a:rPr lang="en-US" altLang="zh-CN" sz="3200" b="1" kern="100" dirty="0">
                <a:effectLst/>
                <a:latin typeface="Times New Roman" panose="02020603050405020304" pitchFamily="18" charset="0"/>
                <a:ea typeface="等线" panose="02010600030101010101" pitchFamily="2" charset="-122"/>
                <a:cs typeface="Times New Roman" panose="02020603050405020304" pitchFamily="18" charset="0"/>
              </a:rPr>
              <a:t>4</a:t>
            </a:r>
            <a:r>
              <a:rPr lang="zh-CN" altLang="en-US" sz="3200" b="1"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3200" b="1" kern="100" dirty="0">
                <a:effectLst/>
                <a:latin typeface="Times New Roman" panose="02020603050405020304" pitchFamily="18" charset="0"/>
                <a:ea typeface="等线" panose="02010600030101010101" pitchFamily="2" charset="-122"/>
                <a:cs typeface="Times New Roman" panose="02020603050405020304" pitchFamily="18" charset="0"/>
              </a:rPr>
              <a:t>REWARD</a:t>
            </a:r>
          </a:p>
        </p:txBody>
      </p:sp>
    </p:spTree>
    <p:extLst>
      <p:ext uri="{BB962C8B-B14F-4D97-AF65-F5344CB8AC3E}">
        <p14:creationId xmlns:p14="http://schemas.microsoft.com/office/powerpoint/2010/main" val="14926732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9DBFBB67-1D29-4E1F-BB2D-786E48F181AB}"/>
              </a:ext>
            </a:extLst>
          </p:cNvPr>
          <p:cNvPicPr>
            <a:picLocks noChangeAspect="1"/>
          </p:cNvPicPr>
          <p:nvPr/>
        </p:nvPicPr>
        <p:blipFill>
          <a:blip r:embed="rId3"/>
          <a:stretch>
            <a:fillRect/>
          </a:stretch>
        </p:blipFill>
        <p:spPr>
          <a:xfrm>
            <a:off x="0" y="0"/>
            <a:ext cx="428685" cy="1107440"/>
          </a:xfrm>
          <a:prstGeom prst="rect">
            <a:avLst/>
          </a:prstGeom>
        </p:spPr>
      </p:pic>
      <p:grpSp>
        <p:nvGrpSpPr>
          <p:cNvPr id="10" name="组合 9">
            <a:extLst>
              <a:ext uri="{FF2B5EF4-FFF2-40B4-BE49-F238E27FC236}">
                <a16:creationId xmlns:a16="http://schemas.microsoft.com/office/drawing/2014/main" id="{C6F88756-74FA-4450-B417-2E72280ED80D}"/>
              </a:ext>
            </a:extLst>
          </p:cNvPr>
          <p:cNvGrpSpPr/>
          <p:nvPr/>
        </p:nvGrpSpPr>
        <p:grpSpPr>
          <a:xfrm>
            <a:off x="0" y="6257919"/>
            <a:ext cx="12192000" cy="600080"/>
            <a:chOff x="0" y="6257919"/>
            <a:chExt cx="10791959" cy="600080"/>
          </a:xfrm>
        </p:grpSpPr>
        <p:grpSp>
          <p:nvGrpSpPr>
            <p:cNvPr id="9" name="组合 8">
              <a:extLst>
                <a:ext uri="{FF2B5EF4-FFF2-40B4-BE49-F238E27FC236}">
                  <a16:creationId xmlns:a16="http://schemas.microsoft.com/office/drawing/2014/main" id="{C40D8318-ADDC-4373-9E4A-7ADB5AF9E5DB}"/>
                </a:ext>
              </a:extLst>
            </p:cNvPr>
            <p:cNvGrpSpPr/>
            <p:nvPr/>
          </p:nvGrpSpPr>
          <p:grpSpPr>
            <a:xfrm>
              <a:off x="0" y="6257919"/>
              <a:ext cx="9316998" cy="600080"/>
              <a:chOff x="0" y="6134093"/>
              <a:chExt cx="8436246" cy="723906"/>
            </a:xfrm>
            <a:solidFill>
              <a:schemeClr val="bg1">
                <a:lumMod val="50000"/>
              </a:schemeClr>
            </a:solidFill>
          </p:grpSpPr>
          <p:sp>
            <p:nvSpPr>
              <p:cNvPr id="4" name="矩形 3">
                <a:extLst>
                  <a:ext uri="{FF2B5EF4-FFF2-40B4-BE49-F238E27FC236}">
                    <a16:creationId xmlns:a16="http://schemas.microsoft.com/office/drawing/2014/main" id="{CAC1D95C-6DEE-477A-947F-E4C3E9D9B6BF}"/>
                  </a:ext>
                </a:extLst>
              </p:cNvPr>
              <p:cNvSpPr/>
              <p:nvPr/>
            </p:nvSpPr>
            <p:spPr>
              <a:xfrm>
                <a:off x="0" y="6134097"/>
                <a:ext cx="2152650" cy="723900"/>
              </a:xfrm>
              <a:prstGeom prst="rect">
                <a:avLst/>
              </a:prstGeom>
              <a:solidFill>
                <a:schemeClr val="tx1">
                  <a:lumMod val="50000"/>
                  <a:lumOff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background</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71532DD2-A3A3-4641-B5C1-53B9408A4BFF}"/>
                  </a:ext>
                </a:extLst>
              </p:cNvPr>
              <p:cNvSpPr/>
              <p:nvPr/>
            </p:nvSpPr>
            <p:spPr>
              <a:xfrm>
                <a:off x="2152651" y="6134097"/>
                <a:ext cx="1494853"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baseline</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71B16CA5-928F-4095-BBC3-795A4C94CC1E}"/>
                  </a:ext>
                </a:extLst>
              </p:cNvPr>
              <p:cNvSpPr/>
              <p:nvPr/>
            </p:nvSpPr>
            <p:spPr>
              <a:xfrm>
                <a:off x="3575586" y="6134093"/>
                <a:ext cx="1494853" cy="723901"/>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minimax</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C9273F60-73CD-4966-AAE9-2A0A6576A7AF}"/>
                  </a:ext>
                </a:extLst>
              </p:cNvPr>
              <p:cNvSpPr/>
              <p:nvPr/>
            </p:nvSpPr>
            <p:spPr>
              <a:xfrm>
                <a:off x="5052836" y="6134097"/>
                <a:ext cx="2047875"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Q-learning</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23FAA789-15AE-43C6-A2A9-4B5B3D13F694}"/>
                  </a:ext>
                </a:extLst>
              </p:cNvPr>
              <p:cNvSpPr/>
              <p:nvPr/>
            </p:nvSpPr>
            <p:spPr>
              <a:xfrm>
                <a:off x="7100716" y="6134099"/>
                <a:ext cx="1335530" cy="723900"/>
              </a:xfrm>
              <a:prstGeom prst="rect">
                <a:avLst/>
              </a:prstGeom>
              <a:solidFill>
                <a:schemeClr val="tx2"/>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MLP</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1" name="矩形 10">
              <a:extLst>
                <a:ext uri="{FF2B5EF4-FFF2-40B4-BE49-F238E27FC236}">
                  <a16:creationId xmlns:a16="http://schemas.microsoft.com/office/drawing/2014/main" id="{AF337A62-1424-462D-955B-2C6B2D662E8B}"/>
                </a:ext>
              </a:extLst>
            </p:cNvPr>
            <p:cNvSpPr/>
            <p:nvPr/>
          </p:nvSpPr>
          <p:spPr>
            <a:xfrm>
              <a:off x="9316998" y="6257923"/>
              <a:ext cx="1474961" cy="600075"/>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DQN</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5" name="箭头: 右 14">
            <a:extLst>
              <a:ext uri="{FF2B5EF4-FFF2-40B4-BE49-F238E27FC236}">
                <a16:creationId xmlns:a16="http://schemas.microsoft.com/office/drawing/2014/main" id="{BD4DD6C0-2166-DD59-E876-D98AD031CFDE}"/>
              </a:ext>
            </a:extLst>
          </p:cNvPr>
          <p:cNvSpPr/>
          <p:nvPr/>
        </p:nvSpPr>
        <p:spPr>
          <a:xfrm>
            <a:off x="334004" y="2905311"/>
            <a:ext cx="355904" cy="47636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8BFCE840-F10A-4209-BC16-14967A07A4AF}"/>
              </a:ext>
            </a:extLst>
          </p:cNvPr>
          <p:cNvSpPr txBox="1"/>
          <p:nvPr/>
        </p:nvSpPr>
        <p:spPr>
          <a:xfrm>
            <a:off x="861015" y="2397948"/>
            <a:ext cx="5109278" cy="2062103"/>
          </a:xfrm>
          <a:prstGeom prst="rect">
            <a:avLst/>
          </a:prstGeom>
          <a:noFill/>
        </p:spPr>
        <p:txBody>
          <a:bodyPr wrap="square">
            <a:spAutoFit/>
          </a:bodyPr>
          <a:lstStyle/>
          <a:p>
            <a:r>
              <a:rPr lang="en-US" altLang="zh-CN" sz="3200" b="1" kern="100" dirty="0">
                <a:latin typeface="Times New Roman" panose="02020603050405020304" pitchFamily="18" charset="0"/>
                <a:ea typeface="等线" panose="02010600030101010101" pitchFamily="2" charset="-122"/>
                <a:cs typeface="Times New Roman" panose="02020603050405020304" pitchFamily="18" charset="0"/>
              </a:rPr>
              <a:t>1</a:t>
            </a:r>
            <a:r>
              <a:rPr lang="zh-CN" altLang="en-US" sz="3200" b="1"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3200" b="1" kern="100" dirty="0">
                <a:effectLst/>
                <a:latin typeface="Times New Roman" panose="02020603050405020304" pitchFamily="18" charset="0"/>
                <a:ea typeface="等线" panose="02010600030101010101" pitchFamily="2" charset="-122"/>
                <a:cs typeface="Times New Roman" panose="02020603050405020304" pitchFamily="18" charset="0"/>
              </a:rPr>
              <a:t>STATE</a:t>
            </a:r>
          </a:p>
          <a:p>
            <a:r>
              <a:rPr lang="en-US" altLang="zh-CN" sz="3200" b="1" kern="100" dirty="0">
                <a:latin typeface="Times New Roman" panose="02020603050405020304" pitchFamily="18" charset="0"/>
                <a:ea typeface="等线" panose="02010600030101010101" pitchFamily="2" charset="-122"/>
                <a:cs typeface="Times New Roman" panose="02020603050405020304" pitchFamily="18" charset="0"/>
              </a:rPr>
              <a:t>2</a:t>
            </a:r>
            <a:r>
              <a:rPr lang="zh-CN" altLang="en-US" sz="3200" b="1"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3200" b="1" kern="100" dirty="0">
                <a:effectLst/>
                <a:latin typeface="Times New Roman" panose="02020603050405020304" pitchFamily="18" charset="0"/>
                <a:ea typeface="等线" panose="02010600030101010101" pitchFamily="2" charset="-122"/>
                <a:cs typeface="Times New Roman" panose="02020603050405020304" pitchFamily="18" charset="0"/>
              </a:rPr>
              <a:t>NET</a:t>
            </a:r>
          </a:p>
          <a:p>
            <a:r>
              <a:rPr lang="en-US" altLang="zh-CN" sz="3200" b="1" kern="100" dirty="0">
                <a:effectLst/>
                <a:latin typeface="Times New Roman" panose="02020603050405020304" pitchFamily="18" charset="0"/>
                <a:ea typeface="等线" panose="02010600030101010101" pitchFamily="2" charset="-122"/>
                <a:cs typeface="Times New Roman" panose="02020603050405020304" pitchFamily="18" charset="0"/>
              </a:rPr>
              <a:t>3</a:t>
            </a:r>
            <a:r>
              <a:rPr lang="zh-CN" altLang="en-US" sz="3200" b="1"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3200" b="1" kern="100" dirty="0">
                <a:latin typeface="Times New Roman" panose="02020603050405020304" pitchFamily="18" charset="0"/>
                <a:ea typeface="等线" panose="02010600030101010101" pitchFamily="2" charset="-122"/>
                <a:cs typeface="Times New Roman" panose="02020603050405020304" pitchFamily="18" charset="0"/>
              </a:rPr>
              <a:t>LEARNING RATE</a:t>
            </a:r>
            <a:endParaRPr lang="en-US" altLang="zh-CN" sz="3200" b="1" kern="100" dirty="0">
              <a:effectLst/>
              <a:latin typeface="Times New Roman" panose="02020603050405020304" pitchFamily="18" charset="0"/>
              <a:ea typeface="等线" panose="02010600030101010101" pitchFamily="2" charset="-122"/>
              <a:cs typeface="Times New Roman" panose="02020603050405020304" pitchFamily="18" charset="0"/>
            </a:endParaRPr>
          </a:p>
          <a:p>
            <a:r>
              <a:rPr lang="en-US" altLang="zh-CN" sz="3200" b="1" kern="100" dirty="0">
                <a:effectLst/>
                <a:latin typeface="Times New Roman" panose="02020603050405020304" pitchFamily="18" charset="0"/>
                <a:ea typeface="等线" panose="02010600030101010101" pitchFamily="2" charset="-122"/>
                <a:cs typeface="Times New Roman" panose="02020603050405020304" pitchFamily="18" charset="0"/>
              </a:rPr>
              <a:t>4</a:t>
            </a:r>
            <a:r>
              <a:rPr lang="zh-CN" altLang="en-US" sz="3200" b="1"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3200" b="1" kern="100" dirty="0">
                <a:effectLst/>
                <a:latin typeface="Times New Roman" panose="02020603050405020304" pitchFamily="18" charset="0"/>
                <a:ea typeface="等线" panose="02010600030101010101" pitchFamily="2" charset="-122"/>
                <a:cs typeface="Times New Roman" panose="02020603050405020304" pitchFamily="18" charset="0"/>
              </a:rPr>
              <a:t>REWARD</a:t>
            </a:r>
          </a:p>
        </p:txBody>
      </p:sp>
      <p:pic>
        <p:nvPicPr>
          <p:cNvPr id="21" name="图片 20">
            <a:extLst>
              <a:ext uri="{FF2B5EF4-FFF2-40B4-BE49-F238E27FC236}">
                <a16:creationId xmlns:a16="http://schemas.microsoft.com/office/drawing/2014/main" id="{D384D39D-F0B8-44DC-AA1F-B43B47238243}"/>
              </a:ext>
            </a:extLst>
          </p:cNvPr>
          <p:cNvPicPr>
            <a:picLocks noChangeAspect="1"/>
          </p:cNvPicPr>
          <p:nvPr/>
        </p:nvPicPr>
        <p:blipFill>
          <a:blip r:embed="rId4"/>
          <a:stretch>
            <a:fillRect/>
          </a:stretch>
        </p:blipFill>
        <p:spPr>
          <a:xfrm>
            <a:off x="5159210" y="1941566"/>
            <a:ext cx="6878662" cy="3210900"/>
          </a:xfrm>
          <a:prstGeom prst="rect">
            <a:avLst/>
          </a:prstGeom>
        </p:spPr>
      </p:pic>
    </p:spTree>
    <p:extLst>
      <p:ext uri="{BB962C8B-B14F-4D97-AF65-F5344CB8AC3E}">
        <p14:creationId xmlns:p14="http://schemas.microsoft.com/office/powerpoint/2010/main" val="22590154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9DBFBB67-1D29-4E1F-BB2D-786E48F181AB}"/>
              </a:ext>
            </a:extLst>
          </p:cNvPr>
          <p:cNvPicPr>
            <a:picLocks noChangeAspect="1"/>
          </p:cNvPicPr>
          <p:nvPr/>
        </p:nvPicPr>
        <p:blipFill>
          <a:blip r:embed="rId5"/>
          <a:stretch>
            <a:fillRect/>
          </a:stretch>
        </p:blipFill>
        <p:spPr>
          <a:xfrm>
            <a:off x="0" y="0"/>
            <a:ext cx="428685" cy="1107440"/>
          </a:xfrm>
          <a:prstGeom prst="rect">
            <a:avLst/>
          </a:prstGeom>
        </p:spPr>
      </p:pic>
      <p:grpSp>
        <p:nvGrpSpPr>
          <p:cNvPr id="10" name="组合 9">
            <a:extLst>
              <a:ext uri="{FF2B5EF4-FFF2-40B4-BE49-F238E27FC236}">
                <a16:creationId xmlns:a16="http://schemas.microsoft.com/office/drawing/2014/main" id="{C6F88756-74FA-4450-B417-2E72280ED80D}"/>
              </a:ext>
            </a:extLst>
          </p:cNvPr>
          <p:cNvGrpSpPr/>
          <p:nvPr/>
        </p:nvGrpSpPr>
        <p:grpSpPr>
          <a:xfrm>
            <a:off x="0" y="6257919"/>
            <a:ext cx="12192000" cy="600080"/>
            <a:chOff x="0" y="6257919"/>
            <a:chExt cx="10791959" cy="600080"/>
          </a:xfrm>
        </p:grpSpPr>
        <p:grpSp>
          <p:nvGrpSpPr>
            <p:cNvPr id="9" name="组合 8">
              <a:extLst>
                <a:ext uri="{FF2B5EF4-FFF2-40B4-BE49-F238E27FC236}">
                  <a16:creationId xmlns:a16="http://schemas.microsoft.com/office/drawing/2014/main" id="{C40D8318-ADDC-4373-9E4A-7ADB5AF9E5DB}"/>
                </a:ext>
              </a:extLst>
            </p:cNvPr>
            <p:cNvGrpSpPr/>
            <p:nvPr/>
          </p:nvGrpSpPr>
          <p:grpSpPr>
            <a:xfrm>
              <a:off x="0" y="6257919"/>
              <a:ext cx="9316998" cy="600080"/>
              <a:chOff x="0" y="6134093"/>
              <a:chExt cx="8436246" cy="723906"/>
            </a:xfrm>
            <a:solidFill>
              <a:schemeClr val="bg1">
                <a:lumMod val="50000"/>
              </a:schemeClr>
            </a:solidFill>
          </p:grpSpPr>
          <p:sp>
            <p:nvSpPr>
              <p:cNvPr id="4" name="矩形 3">
                <a:extLst>
                  <a:ext uri="{FF2B5EF4-FFF2-40B4-BE49-F238E27FC236}">
                    <a16:creationId xmlns:a16="http://schemas.microsoft.com/office/drawing/2014/main" id="{CAC1D95C-6DEE-477A-947F-E4C3E9D9B6BF}"/>
                  </a:ext>
                </a:extLst>
              </p:cNvPr>
              <p:cNvSpPr/>
              <p:nvPr/>
            </p:nvSpPr>
            <p:spPr>
              <a:xfrm>
                <a:off x="0" y="6134097"/>
                <a:ext cx="2152650" cy="723900"/>
              </a:xfrm>
              <a:prstGeom prst="rect">
                <a:avLst/>
              </a:prstGeom>
              <a:solidFill>
                <a:schemeClr val="tx1">
                  <a:lumMod val="50000"/>
                  <a:lumOff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background</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71532DD2-A3A3-4641-B5C1-53B9408A4BFF}"/>
                  </a:ext>
                </a:extLst>
              </p:cNvPr>
              <p:cNvSpPr/>
              <p:nvPr/>
            </p:nvSpPr>
            <p:spPr>
              <a:xfrm>
                <a:off x="2152651" y="6134097"/>
                <a:ext cx="1494853"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baseline</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71B16CA5-928F-4095-BBC3-795A4C94CC1E}"/>
                  </a:ext>
                </a:extLst>
              </p:cNvPr>
              <p:cNvSpPr/>
              <p:nvPr/>
            </p:nvSpPr>
            <p:spPr>
              <a:xfrm>
                <a:off x="3575586" y="6134093"/>
                <a:ext cx="1494853" cy="723901"/>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minimax</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C9273F60-73CD-4966-AAE9-2A0A6576A7AF}"/>
                  </a:ext>
                </a:extLst>
              </p:cNvPr>
              <p:cNvSpPr/>
              <p:nvPr/>
            </p:nvSpPr>
            <p:spPr>
              <a:xfrm>
                <a:off x="5052836" y="6134097"/>
                <a:ext cx="2047875"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Q-learning</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23FAA789-15AE-43C6-A2A9-4B5B3D13F694}"/>
                  </a:ext>
                </a:extLst>
              </p:cNvPr>
              <p:cNvSpPr/>
              <p:nvPr/>
            </p:nvSpPr>
            <p:spPr>
              <a:xfrm>
                <a:off x="7100716" y="6134099"/>
                <a:ext cx="1335530" cy="723900"/>
              </a:xfrm>
              <a:prstGeom prst="rect">
                <a:avLst/>
              </a:prstGeom>
              <a:solidFill>
                <a:schemeClr val="tx2"/>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MLP</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1" name="矩形 10">
              <a:extLst>
                <a:ext uri="{FF2B5EF4-FFF2-40B4-BE49-F238E27FC236}">
                  <a16:creationId xmlns:a16="http://schemas.microsoft.com/office/drawing/2014/main" id="{AF337A62-1424-462D-955B-2C6B2D662E8B}"/>
                </a:ext>
              </a:extLst>
            </p:cNvPr>
            <p:cNvSpPr/>
            <p:nvPr/>
          </p:nvSpPr>
          <p:spPr>
            <a:xfrm>
              <a:off x="9316998" y="6257923"/>
              <a:ext cx="1474961" cy="600075"/>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DQN</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6" name="箭头: 右 15">
            <a:extLst>
              <a:ext uri="{FF2B5EF4-FFF2-40B4-BE49-F238E27FC236}">
                <a16:creationId xmlns:a16="http://schemas.microsoft.com/office/drawing/2014/main" id="{DAB901E5-6273-9692-BD69-63A98453B5BD}"/>
              </a:ext>
            </a:extLst>
          </p:cNvPr>
          <p:cNvSpPr/>
          <p:nvPr/>
        </p:nvSpPr>
        <p:spPr>
          <a:xfrm>
            <a:off x="339479" y="3947985"/>
            <a:ext cx="355904" cy="47636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击杀">
            <a:hlinkClick r:id="" action="ppaction://media"/>
            <a:extLst>
              <a:ext uri="{FF2B5EF4-FFF2-40B4-BE49-F238E27FC236}">
                <a16:creationId xmlns:a16="http://schemas.microsoft.com/office/drawing/2014/main" id="{7AA7567A-892E-09BB-ACCC-1334B1F9937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23443" t="2869" r="23260" b="6136"/>
          <a:stretch/>
        </p:blipFill>
        <p:spPr>
          <a:xfrm>
            <a:off x="5589657" y="1095083"/>
            <a:ext cx="5254489" cy="5046225"/>
          </a:xfrm>
          <a:prstGeom prst="rect">
            <a:avLst/>
          </a:prstGeom>
        </p:spPr>
      </p:pic>
      <p:sp>
        <p:nvSpPr>
          <p:cNvPr id="14" name="文本框 13">
            <a:extLst>
              <a:ext uri="{FF2B5EF4-FFF2-40B4-BE49-F238E27FC236}">
                <a16:creationId xmlns:a16="http://schemas.microsoft.com/office/drawing/2014/main" id="{446B4169-173C-42A4-9006-F6DBC077E63E}"/>
              </a:ext>
            </a:extLst>
          </p:cNvPr>
          <p:cNvSpPr txBox="1"/>
          <p:nvPr/>
        </p:nvSpPr>
        <p:spPr>
          <a:xfrm>
            <a:off x="861015" y="2397948"/>
            <a:ext cx="5109278" cy="2062103"/>
          </a:xfrm>
          <a:prstGeom prst="rect">
            <a:avLst/>
          </a:prstGeom>
          <a:noFill/>
        </p:spPr>
        <p:txBody>
          <a:bodyPr wrap="square">
            <a:spAutoFit/>
          </a:bodyPr>
          <a:lstStyle/>
          <a:p>
            <a:r>
              <a:rPr lang="en-US" altLang="zh-CN" sz="3200" b="1" kern="100" dirty="0">
                <a:latin typeface="Times New Roman" panose="02020603050405020304" pitchFamily="18" charset="0"/>
                <a:ea typeface="等线" panose="02010600030101010101" pitchFamily="2" charset="-122"/>
                <a:cs typeface="Times New Roman" panose="02020603050405020304" pitchFamily="18" charset="0"/>
              </a:rPr>
              <a:t>1</a:t>
            </a:r>
            <a:r>
              <a:rPr lang="zh-CN" altLang="en-US" sz="3200" b="1"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3200" b="1" kern="100" dirty="0">
                <a:effectLst/>
                <a:latin typeface="Times New Roman" panose="02020603050405020304" pitchFamily="18" charset="0"/>
                <a:ea typeface="等线" panose="02010600030101010101" pitchFamily="2" charset="-122"/>
                <a:cs typeface="Times New Roman" panose="02020603050405020304" pitchFamily="18" charset="0"/>
              </a:rPr>
              <a:t>STATE</a:t>
            </a:r>
          </a:p>
          <a:p>
            <a:r>
              <a:rPr lang="en-US" altLang="zh-CN" sz="3200" b="1" kern="100" dirty="0">
                <a:latin typeface="Times New Roman" panose="02020603050405020304" pitchFamily="18" charset="0"/>
                <a:ea typeface="等线" panose="02010600030101010101" pitchFamily="2" charset="-122"/>
                <a:cs typeface="Times New Roman" panose="02020603050405020304" pitchFamily="18" charset="0"/>
              </a:rPr>
              <a:t>2</a:t>
            </a:r>
            <a:r>
              <a:rPr lang="zh-CN" altLang="en-US" sz="3200" b="1"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3200" b="1" kern="100" dirty="0">
                <a:effectLst/>
                <a:latin typeface="Times New Roman" panose="02020603050405020304" pitchFamily="18" charset="0"/>
                <a:ea typeface="等线" panose="02010600030101010101" pitchFamily="2" charset="-122"/>
                <a:cs typeface="Times New Roman" panose="02020603050405020304" pitchFamily="18" charset="0"/>
              </a:rPr>
              <a:t>NET</a:t>
            </a:r>
          </a:p>
          <a:p>
            <a:r>
              <a:rPr lang="en-US" altLang="zh-CN" sz="3200" b="1" kern="100" dirty="0">
                <a:effectLst/>
                <a:latin typeface="Times New Roman" panose="02020603050405020304" pitchFamily="18" charset="0"/>
                <a:ea typeface="等线" panose="02010600030101010101" pitchFamily="2" charset="-122"/>
                <a:cs typeface="Times New Roman" panose="02020603050405020304" pitchFamily="18" charset="0"/>
              </a:rPr>
              <a:t>3</a:t>
            </a:r>
            <a:r>
              <a:rPr lang="zh-CN" altLang="en-US" sz="3200" b="1"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3200" b="1" kern="100" dirty="0">
                <a:latin typeface="Times New Roman" panose="02020603050405020304" pitchFamily="18" charset="0"/>
                <a:ea typeface="等线" panose="02010600030101010101" pitchFamily="2" charset="-122"/>
                <a:cs typeface="Times New Roman" panose="02020603050405020304" pitchFamily="18" charset="0"/>
              </a:rPr>
              <a:t>LEARNING RATE</a:t>
            </a:r>
            <a:endParaRPr lang="en-US" altLang="zh-CN" sz="3200" b="1" kern="100" dirty="0">
              <a:effectLst/>
              <a:latin typeface="Times New Roman" panose="02020603050405020304" pitchFamily="18" charset="0"/>
              <a:ea typeface="等线" panose="02010600030101010101" pitchFamily="2" charset="-122"/>
              <a:cs typeface="Times New Roman" panose="02020603050405020304" pitchFamily="18" charset="0"/>
            </a:endParaRPr>
          </a:p>
          <a:p>
            <a:r>
              <a:rPr lang="en-US" altLang="zh-CN" sz="3200" b="1" kern="100" dirty="0">
                <a:effectLst/>
                <a:latin typeface="Times New Roman" panose="02020603050405020304" pitchFamily="18" charset="0"/>
                <a:ea typeface="等线" panose="02010600030101010101" pitchFamily="2" charset="-122"/>
                <a:cs typeface="Times New Roman" panose="02020603050405020304" pitchFamily="18" charset="0"/>
              </a:rPr>
              <a:t>4</a:t>
            </a:r>
            <a:r>
              <a:rPr lang="zh-CN" altLang="en-US" sz="3200" b="1"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3200" b="1" kern="100" dirty="0">
                <a:effectLst/>
                <a:latin typeface="Times New Roman" panose="02020603050405020304" pitchFamily="18" charset="0"/>
                <a:ea typeface="等线" panose="02010600030101010101" pitchFamily="2" charset="-122"/>
                <a:cs typeface="Times New Roman" panose="02020603050405020304" pitchFamily="18" charset="0"/>
              </a:rPr>
              <a:t>REWARD</a:t>
            </a:r>
          </a:p>
        </p:txBody>
      </p:sp>
    </p:spTree>
    <p:extLst>
      <p:ext uri="{BB962C8B-B14F-4D97-AF65-F5344CB8AC3E}">
        <p14:creationId xmlns:p14="http://schemas.microsoft.com/office/powerpoint/2010/main" val="224581899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47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E0ED756D-6284-48E8-9442-1742D61B5D0D}"/>
              </a:ext>
            </a:extLst>
          </p:cNvPr>
          <p:cNvPicPr>
            <a:picLocks noChangeAspect="1"/>
          </p:cNvPicPr>
          <p:nvPr/>
        </p:nvPicPr>
        <p:blipFill>
          <a:blip r:embed="rId3"/>
          <a:stretch>
            <a:fillRect/>
          </a:stretch>
        </p:blipFill>
        <p:spPr>
          <a:xfrm>
            <a:off x="0" y="0"/>
            <a:ext cx="428685" cy="1107440"/>
          </a:xfrm>
          <a:prstGeom prst="rect">
            <a:avLst/>
          </a:prstGeom>
        </p:spPr>
      </p:pic>
      <p:grpSp>
        <p:nvGrpSpPr>
          <p:cNvPr id="11" name="组合 10">
            <a:extLst>
              <a:ext uri="{FF2B5EF4-FFF2-40B4-BE49-F238E27FC236}">
                <a16:creationId xmlns:a16="http://schemas.microsoft.com/office/drawing/2014/main" id="{42BB4613-4A13-4858-B38C-15475A48742C}"/>
              </a:ext>
            </a:extLst>
          </p:cNvPr>
          <p:cNvGrpSpPr/>
          <p:nvPr/>
        </p:nvGrpSpPr>
        <p:grpSpPr>
          <a:xfrm>
            <a:off x="0" y="6257919"/>
            <a:ext cx="12192000" cy="600080"/>
            <a:chOff x="0" y="6257919"/>
            <a:chExt cx="10791959" cy="600080"/>
          </a:xfrm>
        </p:grpSpPr>
        <p:grpSp>
          <p:nvGrpSpPr>
            <p:cNvPr id="13" name="组合 12">
              <a:extLst>
                <a:ext uri="{FF2B5EF4-FFF2-40B4-BE49-F238E27FC236}">
                  <a16:creationId xmlns:a16="http://schemas.microsoft.com/office/drawing/2014/main" id="{83C7F887-50C8-44C6-91F6-70F181886B4D}"/>
                </a:ext>
              </a:extLst>
            </p:cNvPr>
            <p:cNvGrpSpPr/>
            <p:nvPr/>
          </p:nvGrpSpPr>
          <p:grpSpPr>
            <a:xfrm>
              <a:off x="0" y="6257919"/>
              <a:ext cx="9316998" cy="600080"/>
              <a:chOff x="0" y="6134093"/>
              <a:chExt cx="8436246" cy="723906"/>
            </a:xfrm>
            <a:solidFill>
              <a:schemeClr val="bg1">
                <a:lumMod val="50000"/>
              </a:schemeClr>
            </a:solidFill>
          </p:grpSpPr>
          <p:sp>
            <p:nvSpPr>
              <p:cNvPr id="15" name="矩形 14">
                <a:extLst>
                  <a:ext uri="{FF2B5EF4-FFF2-40B4-BE49-F238E27FC236}">
                    <a16:creationId xmlns:a16="http://schemas.microsoft.com/office/drawing/2014/main" id="{A6F0EC58-8939-47F9-9FF6-2E928CB2AC37}"/>
                  </a:ext>
                </a:extLst>
              </p:cNvPr>
              <p:cNvSpPr/>
              <p:nvPr/>
            </p:nvSpPr>
            <p:spPr>
              <a:xfrm>
                <a:off x="0" y="6134097"/>
                <a:ext cx="2152650" cy="723900"/>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background</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0CDFD275-2B5F-4C74-AFC4-90E5030B8CF2}"/>
                  </a:ext>
                </a:extLst>
              </p:cNvPr>
              <p:cNvSpPr/>
              <p:nvPr/>
            </p:nvSpPr>
            <p:spPr>
              <a:xfrm>
                <a:off x="2152651" y="6134097"/>
                <a:ext cx="1494853"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baseline</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17" name="矩形 16">
                <a:extLst>
                  <a:ext uri="{FF2B5EF4-FFF2-40B4-BE49-F238E27FC236}">
                    <a16:creationId xmlns:a16="http://schemas.microsoft.com/office/drawing/2014/main" id="{895724AD-4871-450E-8524-C943AAFCF8BF}"/>
                  </a:ext>
                </a:extLst>
              </p:cNvPr>
              <p:cNvSpPr/>
              <p:nvPr/>
            </p:nvSpPr>
            <p:spPr>
              <a:xfrm>
                <a:off x="3575586" y="6134093"/>
                <a:ext cx="1494853" cy="723901"/>
              </a:xfrm>
              <a:prstGeom prst="rect">
                <a:avLst/>
              </a:prstGeom>
              <a:solidFill>
                <a:srgbClr val="C00000"/>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minimax</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06E25E41-AC31-402E-BBD3-CC2C13C11BC2}"/>
                  </a:ext>
                </a:extLst>
              </p:cNvPr>
              <p:cNvSpPr/>
              <p:nvPr/>
            </p:nvSpPr>
            <p:spPr>
              <a:xfrm>
                <a:off x="5052836" y="6134097"/>
                <a:ext cx="2047875" cy="723900"/>
              </a:xfrm>
              <a:prstGeom prst="rect">
                <a:avLst/>
              </a:prstGeom>
              <a:solidFill>
                <a:srgbClr val="C00000"/>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Q-learning</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19" name="矩形 18">
                <a:extLst>
                  <a:ext uri="{FF2B5EF4-FFF2-40B4-BE49-F238E27FC236}">
                    <a16:creationId xmlns:a16="http://schemas.microsoft.com/office/drawing/2014/main" id="{AA27A48F-6827-4E44-926F-B6E102E51E44}"/>
                  </a:ext>
                </a:extLst>
              </p:cNvPr>
              <p:cNvSpPr/>
              <p:nvPr/>
            </p:nvSpPr>
            <p:spPr>
              <a:xfrm>
                <a:off x="7100716" y="6134099"/>
                <a:ext cx="1335530" cy="723900"/>
              </a:xfrm>
              <a:prstGeom prst="rect">
                <a:avLst/>
              </a:prstGeom>
              <a:solidFill>
                <a:srgbClr val="C00000"/>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MLP</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4" name="矩形 13">
              <a:extLst>
                <a:ext uri="{FF2B5EF4-FFF2-40B4-BE49-F238E27FC236}">
                  <a16:creationId xmlns:a16="http://schemas.microsoft.com/office/drawing/2014/main" id="{9FCE7938-E692-41CC-807E-C088F9E6D0EC}"/>
                </a:ext>
              </a:extLst>
            </p:cNvPr>
            <p:cNvSpPr/>
            <p:nvPr/>
          </p:nvSpPr>
          <p:spPr>
            <a:xfrm>
              <a:off x="9316998" y="6257923"/>
              <a:ext cx="1474961" cy="600075"/>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DQN</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20" name="文本框 19">
            <a:extLst>
              <a:ext uri="{FF2B5EF4-FFF2-40B4-BE49-F238E27FC236}">
                <a16:creationId xmlns:a16="http://schemas.microsoft.com/office/drawing/2014/main" id="{BB79B899-45EF-47A0-8105-BA1030EF533D}"/>
              </a:ext>
            </a:extLst>
          </p:cNvPr>
          <p:cNvSpPr txBox="1"/>
          <p:nvPr/>
        </p:nvSpPr>
        <p:spPr>
          <a:xfrm>
            <a:off x="376798" y="138221"/>
            <a:ext cx="7099768" cy="830997"/>
          </a:xfrm>
          <a:prstGeom prst="rect">
            <a:avLst/>
          </a:prstGeom>
          <a:solidFill>
            <a:schemeClr val="bg1"/>
          </a:solidFill>
        </p:spPr>
        <p:txBody>
          <a:bodyPr wrap="square" rtlCol="0">
            <a:spAutoFit/>
          </a:bodyPr>
          <a:lstStyle/>
          <a:p>
            <a:r>
              <a:rPr lang="en-US" altLang="zh-CN" sz="4800" b="1" dirty="0">
                <a:latin typeface="Times New Roman" panose="02020603050405020304" pitchFamily="18" charset="0"/>
                <a:cs typeface="Times New Roman" panose="02020603050405020304" pitchFamily="18" charset="0"/>
              </a:rPr>
              <a:t>Summary</a:t>
            </a:r>
            <a:endParaRPr lang="zh-CN" altLang="en-US" sz="4800" b="1" dirty="0">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512B7EE7-80BD-4193-AE07-3D02B0B22CF3}"/>
              </a:ext>
            </a:extLst>
          </p:cNvPr>
          <p:cNvSpPr/>
          <p:nvPr/>
        </p:nvSpPr>
        <p:spPr>
          <a:xfrm>
            <a:off x="1257186" y="1443841"/>
            <a:ext cx="10499525" cy="3970318"/>
          </a:xfrm>
          <a:prstGeom prst="rect">
            <a:avLst/>
          </a:prstGeom>
        </p:spPr>
        <p:txBody>
          <a:bodyPr wrap="square">
            <a:spAutoFit/>
          </a:bodyPr>
          <a:lstStyle/>
          <a:p>
            <a:r>
              <a:rPr lang="zh-CN" altLang="en-US" sz="2800" b="1" dirty="0">
                <a:solidFill>
                  <a:srgbClr val="FF0000"/>
                </a:solidFill>
                <a:latin typeface="Times New Roman" panose="02020603050405020304" pitchFamily="18" charset="0"/>
                <a:cs typeface="Times New Roman" panose="02020603050405020304" pitchFamily="18" charset="0"/>
              </a:rPr>
              <a:t>minimax:</a:t>
            </a:r>
            <a:endParaRPr lang="en-US" altLang="zh-CN" sz="2800" b="1" dirty="0">
              <a:solidFill>
                <a:srgbClr val="FF0000"/>
              </a:solidFill>
              <a:latin typeface="Times New Roman" panose="02020603050405020304" pitchFamily="18" charset="0"/>
              <a:cs typeface="Times New Roman" panose="02020603050405020304" pitchFamily="18" charset="0"/>
            </a:endParaRPr>
          </a:p>
          <a:p>
            <a:r>
              <a:rPr lang="zh-CN" altLang="en-US" sz="2800" b="1" dirty="0">
                <a:latin typeface="Times New Roman" panose="02020603050405020304" pitchFamily="18" charset="0"/>
                <a:cs typeface="Times New Roman" panose="02020603050405020304" pitchFamily="18" charset="0"/>
              </a:rPr>
              <a:t>pros: Ability to solve recursively to avoid dead ends</a:t>
            </a:r>
            <a:endParaRPr lang="en-US" altLang="zh-CN" sz="2800" b="1" dirty="0">
              <a:latin typeface="Times New Roman" panose="02020603050405020304" pitchFamily="18" charset="0"/>
              <a:cs typeface="Times New Roman" panose="02020603050405020304" pitchFamily="18" charset="0"/>
            </a:endParaRPr>
          </a:p>
          <a:p>
            <a:r>
              <a:rPr lang="zh-CN" altLang="en-US" sz="2800" b="1" dirty="0">
                <a:latin typeface="Times New Roman" panose="02020603050405020304" pitchFamily="18" charset="0"/>
                <a:cs typeface="Times New Roman" panose="02020603050405020304" pitchFamily="18" charset="0"/>
              </a:rPr>
              <a:t>cons: Takes a long time and makes high demands on opponents</a:t>
            </a:r>
            <a:endParaRPr lang="en-US" altLang="zh-CN" sz="2800" b="1" dirty="0">
              <a:latin typeface="Times New Roman" panose="02020603050405020304" pitchFamily="18" charset="0"/>
              <a:cs typeface="Times New Roman" panose="02020603050405020304" pitchFamily="18" charset="0"/>
            </a:endParaRPr>
          </a:p>
          <a:p>
            <a:r>
              <a:rPr lang="zh-CN" altLang="en-US" sz="2800" b="1" dirty="0">
                <a:solidFill>
                  <a:srgbClr val="FF0000"/>
                </a:solidFill>
                <a:latin typeface="Times New Roman" panose="02020603050405020304" pitchFamily="18" charset="0"/>
                <a:cs typeface="Times New Roman" panose="02020603050405020304" pitchFamily="18" charset="0"/>
              </a:rPr>
              <a:t>feature-based Qlearning:</a:t>
            </a:r>
            <a:endParaRPr lang="en-US" altLang="zh-CN" sz="2800" b="1" dirty="0">
              <a:solidFill>
                <a:srgbClr val="FF0000"/>
              </a:solidFill>
              <a:latin typeface="Times New Roman" panose="02020603050405020304" pitchFamily="18" charset="0"/>
              <a:cs typeface="Times New Roman" panose="02020603050405020304" pitchFamily="18" charset="0"/>
            </a:endParaRPr>
          </a:p>
          <a:p>
            <a:r>
              <a:rPr lang="zh-CN" altLang="en-US" sz="2800" b="1" dirty="0">
                <a:latin typeface="Times New Roman" panose="02020603050405020304" pitchFamily="18" charset="0"/>
                <a:cs typeface="Times New Roman" panose="02020603050405020304" pitchFamily="18" charset="0"/>
              </a:rPr>
              <a:t>pros: Training is fast</a:t>
            </a:r>
            <a:endParaRPr lang="en-US" altLang="zh-CN" sz="2800" b="1" dirty="0">
              <a:latin typeface="Times New Roman" panose="02020603050405020304" pitchFamily="18" charset="0"/>
              <a:cs typeface="Times New Roman" panose="02020603050405020304" pitchFamily="18" charset="0"/>
            </a:endParaRPr>
          </a:p>
          <a:p>
            <a:r>
              <a:rPr lang="zh-CN" altLang="en-US" sz="2800" b="1" dirty="0">
                <a:latin typeface="Times New Roman" panose="02020603050405020304" pitchFamily="18" charset="0"/>
                <a:cs typeface="Times New Roman" panose="02020603050405020304" pitchFamily="18" charset="0"/>
              </a:rPr>
              <a:t>cons: The model is simple and cannot carry too complex tasks</a:t>
            </a:r>
            <a:endParaRPr lang="en-US" altLang="zh-CN" sz="2800" b="1" dirty="0">
              <a:latin typeface="Times New Roman" panose="02020603050405020304" pitchFamily="18" charset="0"/>
              <a:cs typeface="Times New Roman" panose="02020603050405020304" pitchFamily="18" charset="0"/>
            </a:endParaRPr>
          </a:p>
          <a:p>
            <a:r>
              <a:rPr lang="zh-CN" altLang="en-US" sz="2800" b="1" dirty="0">
                <a:solidFill>
                  <a:srgbClr val="FF0000"/>
                </a:solidFill>
                <a:latin typeface="Times New Roman" panose="02020603050405020304" pitchFamily="18" charset="0"/>
                <a:cs typeface="Times New Roman" panose="02020603050405020304" pitchFamily="18" charset="0"/>
              </a:rPr>
              <a:t>MLP:</a:t>
            </a:r>
            <a:endParaRPr lang="en-US" altLang="zh-CN" sz="2800" b="1" dirty="0">
              <a:solidFill>
                <a:srgbClr val="FF0000"/>
              </a:solidFill>
              <a:latin typeface="Times New Roman" panose="02020603050405020304" pitchFamily="18" charset="0"/>
              <a:cs typeface="Times New Roman" panose="02020603050405020304" pitchFamily="18" charset="0"/>
            </a:endParaRPr>
          </a:p>
          <a:p>
            <a:r>
              <a:rPr lang="zh-CN" altLang="en-US" sz="2800" b="1" dirty="0">
                <a:latin typeface="Times New Roman" panose="02020603050405020304" pitchFamily="18" charset="0"/>
                <a:cs typeface="Times New Roman" panose="02020603050405020304" pitchFamily="18" charset="0"/>
              </a:rPr>
              <a:t>pros: Take on complex tasks</a:t>
            </a:r>
            <a:endParaRPr lang="en-US" altLang="zh-CN" sz="2800" b="1" dirty="0">
              <a:latin typeface="Times New Roman" panose="02020603050405020304" pitchFamily="18" charset="0"/>
              <a:cs typeface="Times New Roman" panose="02020603050405020304" pitchFamily="18" charset="0"/>
            </a:endParaRPr>
          </a:p>
          <a:p>
            <a:r>
              <a:rPr lang="zh-CN" altLang="en-US" sz="2800" b="1" dirty="0">
                <a:latin typeface="Times New Roman" panose="02020603050405020304" pitchFamily="18" charset="0"/>
                <a:cs typeface="Times New Roman" panose="02020603050405020304" pitchFamily="18" charset="0"/>
              </a:rPr>
              <a:t>cons: Slow convergence, sensitive to parameters, and unstable</a:t>
            </a:r>
          </a:p>
        </p:txBody>
      </p:sp>
    </p:spTree>
    <p:extLst>
      <p:ext uri="{BB962C8B-B14F-4D97-AF65-F5344CB8AC3E}">
        <p14:creationId xmlns:p14="http://schemas.microsoft.com/office/powerpoint/2010/main" val="33223985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9DBFBB67-1D29-4E1F-BB2D-786E48F181AB}"/>
              </a:ext>
            </a:extLst>
          </p:cNvPr>
          <p:cNvPicPr>
            <a:picLocks noChangeAspect="1"/>
          </p:cNvPicPr>
          <p:nvPr/>
        </p:nvPicPr>
        <p:blipFill>
          <a:blip r:embed="rId3"/>
          <a:stretch>
            <a:fillRect/>
          </a:stretch>
        </p:blipFill>
        <p:spPr>
          <a:xfrm>
            <a:off x="0" y="0"/>
            <a:ext cx="428685" cy="1107440"/>
          </a:xfrm>
          <a:prstGeom prst="rect">
            <a:avLst/>
          </a:prstGeom>
        </p:spPr>
      </p:pic>
      <p:grpSp>
        <p:nvGrpSpPr>
          <p:cNvPr id="10" name="组合 9">
            <a:extLst>
              <a:ext uri="{FF2B5EF4-FFF2-40B4-BE49-F238E27FC236}">
                <a16:creationId xmlns:a16="http://schemas.microsoft.com/office/drawing/2014/main" id="{C6F88756-74FA-4450-B417-2E72280ED80D}"/>
              </a:ext>
            </a:extLst>
          </p:cNvPr>
          <p:cNvGrpSpPr/>
          <p:nvPr/>
        </p:nvGrpSpPr>
        <p:grpSpPr>
          <a:xfrm>
            <a:off x="0" y="6257919"/>
            <a:ext cx="12192000" cy="600080"/>
            <a:chOff x="0" y="6257919"/>
            <a:chExt cx="10791959" cy="600080"/>
          </a:xfrm>
        </p:grpSpPr>
        <p:grpSp>
          <p:nvGrpSpPr>
            <p:cNvPr id="9" name="组合 8">
              <a:extLst>
                <a:ext uri="{FF2B5EF4-FFF2-40B4-BE49-F238E27FC236}">
                  <a16:creationId xmlns:a16="http://schemas.microsoft.com/office/drawing/2014/main" id="{C40D8318-ADDC-4373-9E4A-7ADB5AF9E5DB}"/>
                </a:ext>
              </a:extLst>
            </p:cNvPr>
            <p:cNvGrpSpPr/>
            <p:nvPr/>
          </p:nvGrpSpPr>
          <p:grpSpPr>
            <a:xfrm>
              <a:off x="0" y="6257919"/>
              <a:ext cx="9316998" cy="600080"/>
              <a:chOff x="0" y="6134093"/>
              <a:chExt cx="8436246" cy="723906"/>
            </a:xfrm>
            <a:solidFill>
              <a:schemeClr val="bg1">
                <a:lumMod val="50000"/>
              </a:schemeClr>
            </a:solidFill>
          </p:grpSpPr>
          <p:sp>
            <p:nvSpPr>
              <p:cNvPr id="4" name="矩形 3">
                <a:extLst>
                  <a:ext uri="{FF2B5EF4-FFF2-40B4-BE49-F238E27FC236}">
                    <a16:creationId xmlns:a16="http://schemas.microsoft.com/office/drawing/2014/main" id="{CAC1D95C-6DEE-477A-947F-E4C3E9D9B6BF}"/>
                  </a:ext>
                </a:extLst>
              </p:cNvPr>
              <p:cNvSpPr/>
              <p:nvPr/>
            </p:nvSpPr>
            <p:spPr>
              <a:xfrm>
                <a:off x="0" y="6134097"/>
                <a:ext cx="2152650" cy="723900"/>
              </a:xfrm>
              <a:prstGeom prst="rect">
                <a:avLst/>
              </a:prstGeom>
              <a:solidFill>
                <a:schemeClr val="tx1">
                  <a:lumMod val="50000"/>
                  <a:lumOff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background</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71532DD2-A3A3-4641-B5C1-53B9408A4BFF}"/>
                  </a:ext>
                </a:extLst>
              </p:cNvPr>
              <p:cNvSpPr/>
              <p:nvPr/>
            </p:nvSpPr>
            <p:spPr>
              <a:xfrm>
                <a:off x="2152651" y="6134097"/>
                <a:ext cx="1494853"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baseline</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71B16CA5-928F-4095-BBC3-795A4C94CC1E}"/>
                  </a:ext>
                </a:extLst>
              </p:cNvPr>
              <p:cNvSpPr/>
              <p:nvPr/>
            </p:nvSpPr>
            <p:spPr>
              <a:xfrm>
                <a:off x="3575586" y="6134093"/>
                <a:ext cx="1494853" cy="723901"/>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minimax</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C9273F60-73CD-4966-AAE9-2A0A6576A7AF}"/>
                  </a:ext>
                </a:extLst>
              </p:cNvPr>
              <p:cNvSpPr/>
              <p:nvPr/>
            </p:nvSpPr>
            <p:spPr>
              <a:xfrm>
                <a:off x="5052836" y="6134097"/>
                <a:ext cx="2047875"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Q-learning</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23FAA789-15AE-43C6-A2A9-4B5B3D13F694}"/>
                  </a:ext>
                </a:extLst>
              </p:cNvPr>
              <p:cNvSpPr/>
              <p:nvPr/>
            </p:nvSpPr>
            <p:spPr>
              <a:xfrm>
                <a:off x="7100716" y="6134099"/>
                <a:ext cx="1335530"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MLP</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1" name="矩形 10">
              <a:extLst>
                <a:ext uri="{FF2B5EF4-FFF2-40B4-BE49-F238E27FC236}">
                  <a16:creationId xmlns:a16="http://schemas.microsoft.com/office/drawing/2014/main" id="{AF337A62-1424-462D-955B-2C6B2D662E8B}"/>
                </a:ext>
              </a:extLst>
            </p:cNvPr>
            <p:cNvSpPr/>
            <p:nvPr/>
          </p:nvSpPr>
          <p:spPr>
            <a:xfrm>
              <a:off x="9316998" y="6257923"/>
              <a:ext cx="1474961" cy="600075"/>
            </a:xfrm>
            <a:prstGeom prst="rect">
              <a:avLst/>
            </a:prstGeom>
            <a:solidFill>
              <a:srgbClr val="C00000"/>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DQN</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2" name="文本框 11">
            <a:extLst>
              <a:ext uri="{FF2B5EF4-FFF2-40B4-BE49-F238E27FC236}">
                <a16:creationId xmlns:a16="http://schemas.microsoft.com/office/drawing/2014/main" id="{B33945F3-290B-41AF-B6D3-6F90D257CB9E}"/>
              </a:ext>
            </a:extLst>
          </p:cNvPr>
          <p:cNvSpPr txBox="1"/>
          <p:nvPr/>
        </p:nvSpPr>
        <p:spPr>
          <a:xfrm>
            <a:off x="376797" y="138221"/>
            <a:ext cx="11898923" cy="830997"/>
          </a:xfrm>
          <a:prstGeom prst="rect">
            <a:avLst/>
          </a:prstGeom>
          <a:noFill/>
        </p:spPr>
        <p:txBody>
          <a:bodyPr wrap="square" rtlCol="0">
            <a:spAutoFit/>
          </a:bodyPr>
          <a:lstStyle/>
          <a:p>
            <a:r>
              <a:rPr lang="en-US" altLang="zh-CN" sz="4800" b="1" dirty="0">
                <a:latin typeface="Times New Roman" panose="02020603050405020304" pitchFamily="18" charset="0"/>
                <a:cs typeface="Times New Roman" panose="02020603050405020304" pitchFamily="18" charset="0"/>
              </a:rPr>
              <a:t>Deep Q-learning</a:t>
            </a:r>
            <a:endParaRPr lang="zh-CN" altLang="en-US" sz="4800" b="1"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5172EBFE-E52B-45FC-9B9E-7049DA744620}"/>
              </a:ext>
            </a:extLst>
          </p:cNvPr>
          <p:cNvPicPr>
            <a:picLocks noChangeAspect="1"/>
          </p:cNvPicPr>
          <p:nvPr/>
        </p:nvPicPr>
        <p:blipFill>
          <a:blip r:embed="rId4"/>
          <a:stretch>
            <a:fillRect/>
          </a:stretch>
        </p:blipFill>
        <p:spPr>
          <a:xfrm>
            <a:off x="201636" y="1701139"/>
            <a:ext cx="11898924" cy="3372652"/>
          </a:xfrm>
          <a:prstGeom prst="rect">
            <a:avLst/>
          </a:prstGeom>
        </p:spPr>
      </p:pic>
    </p:spTree>
    <p:extLst>
      <p:ext uri="{BB962C8B-B14F-4D97-AF65-F5344CB8AC3E}">
        <p14:creationId xmlns:p14="http://schemas.microsoft.com/office/powerpoint/2010/main" val="14495691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9DBFBB67-1D29-4E1F-BB2D-786E48F181AB}"/>
              </a:ext>
            </a:extLst>
          </p:cNvPr>
          <p:cNvPicPr>
            <a:picLocks noChangeAspect="1"/>
          </p:cNvPicPr>
          <p:nvPr/>
        </p:nvPicPr>
        <p:blipFill>
          <a:blip r:embed="rId3"/>
          <a:stretch>
            <a:fillRect/>
          </a:stretch>
        </p:blipFill>
        <p:spPr>
          <a:xfrm>
            <a:off x="0" y="0"/>
            <a:ext cx="428685" cy="1107440"/>
          </a:xfrm>
          <a:prstGeom prst="rect">
            <a:avLst/>
          </a:prstGeom>
        </p:spPr>
      </p:pic>
      <p:grpSp>
        <p:nvGrpSpPr>
          <p:cNvPr id="10" name="组合 9">
            <a:extLst>
              <a:ext uri="{FF2B5EF4-FFF2-40B4-BE49-F238E27FC236}">
                <a16:creationId xmlns:a16="http://schemas.microsoft.com/office/drawing/2014/main" id="{C6F88756-74FA-4450-B417-2E72280ED80D}"/>
              </a:ext>
            </a:extLst>
          </p:cNvPr>
          <p:cNvGrpSpPr/>
          <p:nvPr/>
        </p:nvGrpSpPr>
        <p:grpSpPr>
          <a:xfrm>
            <a:off x="0" y="6257919"/>
            <a:ext cx="12192000" cy="600080"/>
            <a:chOff x="0" y="6257919"/>
            <a:chExt cx="10791959" cy="600080"/>
          </a:xfrm>
        </p:grpSpPr>
        <p:grpSp>
          <p:nvGrpSpPr>
            <p:cNvPr id="9" name="组合 8">
              <a:extLst>
                <a:ext uri="{FF2B5EF4-FFF2-40B4-BE49-F238E27FC236}">
                  <a16:creationId xmlns:a16="http://schemas.microsoft.com/office/drawing/2014/main" id="{C40D8318-ADDC-4373-9E4A-7ADB5AF9E5DB}"/>
                </a:ext>
              </a:extLst>
            </p:cNvPr>
            <p:cNvGrpSpPr/>
            <p:nvPr/>
          </p:nvGrpSpPr>
          <p:grpSpPr>
            <a:xfrm>
              <a:off x="0" y="6257919"/>
              <a:ext cx="9316998" cy="600080"/>
              <a:chOff x="0" y="6134093"/>
              <a:chExt cx="8436246" cy="723906"/>
            </a:xfrm>
            <a:solidFill>
              <a:schemeClr val="bg1">
                <a:lumMod val="50000"/>
              </a:schemeClr>
            </a:solidFill>
          </p:grpSpPr>
          <p:sp>
            <p:nvSpPr>
              <p:cNvPr id="4" name="矩形 3">
                <a:extLst>
                  <a:ext uri="{FF2B5EF4-FFF2-40B4-BE49-F238E27FC236}">
                    <a16:creationId xmlns:a16="http://schemas.microsoft.com/office/drawing/2014/main" id="{CAC1D95C-6DEE-477A-947F-E4C3E9D9B6BF}"/>
                  </a:ext>
                </a:extLst>
              </p:cNvPr>
              <p:cNvSpPr/>
              <p:nvPr/>
            </p:nvSpPr>
            <p:spPr>
              <a:xfrm>
                <a:off x="0" y="6134097"/>
                <a:ext cx="2152650" cy="723900"/>
              </a:xfrm>
              <a:prstGeom prst="rect">
                <a:avLst/>
              </a:prstGeom>
              <a:solidFill>
                <a:schemeClr val="tx1">
                  <a:lumMod val="50000"/>
                  <a:lumOff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background</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71532DD2-A3A3-4641-B5C1-53B9408A4BFF}"/>
                  </a:ext>
                </a:extLst>
              </p:cNvPr>
              <p:cNvSpPr/>
              <p:nvPr/>
            </p:nvSpPr>
            <p:spPr>
              <a:xfrm>
                <a:off x="2152651" y="6134097"/>
                <a:ext cx="1494853"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baseline</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71B16CA5-928F-4095-BBC3-795A4C94CC1E}"/>
                  </a:ext>
                </a:extLst>
              </p:cNvPr>
              <p:cNvSpPr/>
              <p:nvPr/>
            </p:nvSpPr>
            <p:spPr>
              <a:xfrm>
                <a:off x="3575586" y="6134093"/>
                <a:ext cx="1494853" cy="723901"/>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minimax</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C9273F60-73CD-4966-AAE9-2A0A6576A7AF}"/>
                  </a:ext>
                </a:extLst>
              </p:cNvPr>
              <p:cNvSpPr/>
              <p:nvPr/>
            </p:nvSpPr>
            <p:spPr>
              <a:xfrm>
                <a:off x="5052836" y="6134097"/>
                <a:ext cx="2047875"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Q-learning</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23FAA789-15AE-43C6-A2A9-4B5B3D13F694}"/>
                  </a:ext>
                </a:extLst>
              </p:cNvPr>
              <p:cNvSpPr/>
              <p:nvPr/>
            </p:nvSpPr>
            <p:spPr>
              <a:xfrm>
                <a:off x="7100716" y="6134099"/>
                <a:ext cx="1335530"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MLP</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1" name="矩形 10">
              <a:extLst>
                <a:ext uri="{FF2B5EF4-FFF2-40B4-BE49-F238E27FC236}">
                  <a16:creationId xmlns:a16="http://schemas.microsoft.com/office/drawing/2014/main" id="{AF337A62-1424-462D-955B-2C6B2D662E8B}"/>
                </a:ext>
              </a:extLst>
            </p:cNvPr>
            <p:cNvSpPr/>
            <p:nvPr/>
          </p:nvSpPr>
          <p:spPr>
            <a:xfrm>
              <a:off x="9316998" y="6257923"/>
              <a:ext cx="1474961" cy="600075"/>
            </a:xfrm>
            <a:prstGeom prst="rect">
              <a:avLst/>
            </a:prstGeom>
            <a:solidFill>
              <a:srgbClr val="C00000"/>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DQN</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pic>
        <p:nvPicPr>
          <p:cNvPr id="12" name="图片 11">
            <a:extLst>
              <a:ext uri="{FF2B5EF4-FFF2-40B4-BE49-F238E27FC236}">
                <a16:creationId xmlns:a16="http://schemas.microsoft.com/office/drawing/2014/main" id="{392C1833-063F-4A36-8939-43D2AC3FA2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16428" y="913757"/>
            <a:ext cx="6442953" cy="5348324"/>
          </a:xfrm>
          <a:prstGeom prst="rect">
            <a:avLst/>
          </a:prstGeom>
        </p:spPr>
      </p:pic>
    </p:spTree>
    <p:extLst>
      <p:ext uri="{BB962C8B-B14F-4D97-AF65-F5344CB8AC3E}">
        <p14:creationId xmlns:p14="http://schemas.microsoft.com/office/powerpoint/2010/main" val="3330785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70DE43E-70C1-4419-AED1-D2D740C3401B}"/>
              </a:ext>
            </a:extLst>
          </p:cNvPr>
          <p:cNvPicPr>
            <a:picLocks noChangeAspect="1"/>
          </p:cNvPicPr>
          <p:nvPr/>
        </p:nvPicPr>
        <p:blipFill>
          <a:blip r:embed="rId3"/>
          <a:stretch>
            <a:fillRect/>
          </a:stretch>
        </p:blipFill>
        <p:spPr>
          <a:xfrm>
            <a:off x="373722" y="1070374"/>
            <a:ext cx="4624169" cy="5325767"/>
          </a:xfrm>
          <a:prstGeom prst="rect">
            <a:avLst/>
          </a:prstGeom>
        </p:spPr>
      </p:pic>
      <p:pic>
        <p:nvPicPr>
          <p:cNvPr id="13" name="图片 12">
            <a:extLst>
              <a:ext uri="{FF2B5EF4-FFF2-40B4-BE49-F238E27FC236}">
                <a16:creationId xmlns:a16="http://schemas.microsoft.com/office/drawing/2014/main" id="{9DBFBB67-1D29-4E1F-BB2D-786E48F181AB}"/>
              </a:ext>
            </a:extLst>
          </p:cNvPr>
          <p:cNvPicPr>
            <a:picLocks noChangeAspect="1"/>
          </p:cNvPicPr>
          <p:nvPr/>
        </p:nvPicPr>
        <p:blipFill>
          <a:blip r:embed="rId4"/>
          <a:stretch>
            <a:fillRect/>
          </a:stretch>
        </p:blipFill>
        <p:spPr>
          <a:xfrm>
            <a:off x="0" y="0"/>
            <a:ext cx="428685" cy="1107440"/>
          </a:xfrm>
          <a:prstGeom prst="rect">
            <a:avLst/>
          </a:prstGeom>
        </p:spPr>
      </p:pic>
      <p:grpSp>
        <p:nvGrpSpPr>
          <p:cNvPr id="10" name="组合 9">
            <a:extLst>
              <a:ext uri="{FF2B5EF4-FFF2-40B4-BE49-F238E27FC236}">
                <a16:creationId xmlns:a16="http://schemas.microsoft.com/office/drawing/2014/main" id="{C6F88756-74FA-4450-B417-2E72280ED80D}"/>
              </a:ext>
            </a:extLst>
          </p:cNvPr>
          <p:cNvGrpSpPr/>
          <p:nvPr/>
        </p:nvGrpSpPr>
        <p:grpSpPr>
          <a:xfrm>
            <a:off x="0" y="6257919"/>
            <a:ext cx="12192000" cy="600080"/>
            <a:chOff x="0" y="6257919"/>
            <a:chExt cx="10791959" cy="600080"/>
          </a:xfrm>
        </p:grpSpPr>
        <p:grpSp>
          <p:nvGrpSpPr>
            <p:cNvPr id="9" name="组合 8">
              <a:extLst>
                <a:ext uri="{FF2B5EF4-FFF2-40B4-BE49-F238E27FC236}">
                  <a16:creationId xmlns:a16="http://schemas.microsoft.com/office/drawing/2014/main" id="{C40D8318-ADDC-4373-9E4A-7ADB5AF9E5DB}"/>
                </a:ext>
              </a:extLst>
            </p:cNvPr>
            <p:cNvGrpSpPr/>
            <p:nvPr/>
          </p:nvGrpSpPr>
          <p:grpSpPr>
            <a:xfrm>
              <a:off x="0" y="6257919"/>
              <a:ext cx="9316998" cy="600080"/>
              <a:chOff x="0" y="6134093"/>
              <a:chExt cx="8436246" cy="723906"/>
            </a:xfrm>
            <a:solidFill>
              <a:schemeClr val="bg1">
                <a:lumMod val="50000"/>
              </a:schemeClr>
            </a:solidFill>
          </p:grpSpPr>
          <p:sp>
            <p:nvSpPr>
              <p:cNvPr id="4" name="矩形 3">
                <a:extLst>
                  <a:ext uri="{FF2B5EF4-FFF2-40B4-BE49-F238E27FC236}">
                    <a16:creationId xmlns:a16="http://schemas.microsoft.com/office/drawing/2014/main" id="{CAC1D95C-6DEE-477A-947F-E4C3E9D9B6BF}"/>
                  </a:ext>
                </a:extLst>
              </p:cNvPr>
              <p:cNvSpPr/>
              <p:nvPr/>
            </p:nvSpPr>
            <p:spPr>
              <a:xfrm>
                <a:off x="0" y="6134097"/>
                <a:ext cx="2152650" cy="723900"/>
              </a:xfrm>
              <a:prstGeom prst="rect">
                <a:avLst/>
              </a:prstGeom>
              <a:solidFill>
                <a:schemeClr val="tx1">
                  <a:lumMod val="50000"/>
                  <a:lumOff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background</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71532DD2-A3A3-4641-B5C1-53B9408A4BFF}"/>
                  </a:ext>
                </a:extLst>
              </p:cNvPr>
              <p:cNvSpPr/>
              <p:nvPr/>
            </p:nvSpPr>
            <p:spPr>
              <a:xfrm>
                <a:off x="2152651" y="6134097"/>
                <a:ext cx="1494853"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baseline</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71B16CA5-928F-4095-BBC3-795A4C94CC1E}"/>
                  </a:ext>
                </a:extLst>
              </p:cNvPr>
              <p:cNvSpPr/>
              <p:nvPr/>
            </p:nvSpPr>
            <p:spPr>
              <a:xfrm>
                <a:off x="3575586" y="6134093"/>
                <a:ext cx="1494853" cy="723901"/>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minimax</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C9273F60-73CD-4966-AAE9-2A0A6576A7AF}"/>
                  </a:ext>
                </a:extLst>
              </p:cNvPr>
              <p:cNvSpPr/>
              <p:nvPr/>
            </p:nvSpPr>
            <p:spPr>
              <a:xfrm>
                <a:off x="5052836" y="6134097"/>
                <a:ext cx="2047875"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Q-learning</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23FAA789-15AE-43C6-A2A9-4B5B3D13F694}"/>
                  </a:ext>
                </a:extLst>
              </p:cNvPr>
              <p:cNvSpPr/>
              <p:nvPr/>
            </p:nvSpPr>
            <p:spPr>
              <a:xfrm>
                <a:off x="7100716" y="6134099"/>
                <a:ext cx="1335530"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MLP</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1" name="矩形 10">
              <a:extLst>
                <a:ext uri="{FF2B5EF4-FFF2-40B4-BE49-F238E27FC236}">
                  <a16:creationId xmlns:a16="http://schemas.microsoft.com/office/drawing/2014/main" id="{AF337A62-1424-462D-955B-2C6B2D662E8B}"/>
                </a:ext>
              </a:extLst>
            </p:cNvPr>
            <p:cNvSpPr/>
            <p:nvPr/>
          </p:nvSpPr>
          <p:spPr>
            <a:xfrm>
              <a:off x="9316998" y="6257923"/>
              <a:ext cx="1474961" cy="600075"/>
            </a:xfrm>
            <a:prstGeom prst="rect">
              <a:avLst/>
            </a:prstGeom>
            <a:solidFill>
              <a:srgbClr val="C00000"/>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DQN</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2" name="文本框 11">
            <a:extLst>
              <a:ext uri="{FF2B5EF4-FFF2-40B4-BE49-F238E27FC236}">
                <a16:creationId xmlns:a16="http://schemas.microsoft.com/office/drawing/2014/main" id="{B33945F3-290B-41AF-B6D3-6F90D257CB9E}"/>
              </a:ext>
            </a:extLst>
          </p:cNvPr>
          <p:cNvSpPr txBox="1"/>
          <p:nvPr/>
        </p:nvSpPr>
        <p:spPr>
          <a:xfrm>
            <a:off x="376798" y="138221"/>
            <a:ext cx="7099768" cy="830997"/>
          </a:xfrm>
          <a:prstGeom prst="rect">
            <a:avLst/>
          </a:prstGeom>
          <a:solidFill>
            <a:schemeClr val="bg1"/>
          </a:solidFill>
        </p:spPr>
        <p:txBody>
          <a:bodyPr wrap="square" rtlCol="0">
            <a:spAutoFit/>
          </a:bodyPr>
          <a:lstStyle/>
          <a:p>
            <a:r>
              <a:rPr lang="en-US" altLang="zh-CN" sz="4800" b="1" dirty="0">
                <a:latin typeface="Times New Roman" panose="02020603050405020304" pitchFamily="18" charset="0"/>
                <a:cs typeface="Times New Roman" panose="02020603050405020304" pitchFamily="18" charset="0"/>
              </a:rPr>
              <a:t>Deep Q-learning</a:t>
            </a:r>
            <a:endParaRPr lang="zh-CN" altLang="en-US" sz="4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59280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9DBFBB67-1D29-4E1F-BB2D-786E48F181AB}"/>
              </a:ext>
            </a:extLst>
          </p:cNvPr>
          <p:cNvPicPr>
            <a:picLocks noChangeAspect="1"/>
          </p:cNvPicPr>
          <p:nvPr/>
        </p:nvPicPr>
        <p:blipFill>
          <a:blip r:embed="rId3"/>
          <a:stretch>
            <a:fillRect/>
          </a:stretch>
        </p:blipFill>
        <p:spPr>
          <a:xfrm>
            <a:off x="0" y="0"/>
            <a:ext cx="428685" cy="1107440"/>
          </a:xfrm>
          <a:prstGeom prst="rect">
            <a:avLst/>
          </a:prstGeom>
        </p:spPr>
      </p:pic>
      <p:grpSp>
        <p:nvGrpSpPr>
          <p:cNvPr id="10" name="组合 9">
            <a:extLst>
              <a:ext uri="{FF2B5EF4-FFF2-40B4-BE49-F238E27FC236}">
                <a16:creationId xmlns:a16="http://schemas.microsoft.com/office/drawing/2014/main" id="{C6F88756-74FA-4450-B417-2E72280ED80D}"/>
              </a:ext>
            </a:extLst>
          </p:cNvPr>
          <p:cNvGrpSpPr/>
          <p:nvPr/>
        </p:nvGrpSpPr>
        <p:grpSpPr>
          <a:xfrm>
            <a:off x="0" y="6257919"/>
            <a:ext cx="12192000" cy="600080"/>
            <a:chOff x="0" y="6257919"/>
            <a:chExt cx="10791959" cy="600080"/>
          </a:xfrm>
        </p:grpSpPr>
        <p:grpSp>
          <p:nvGrpSpPr>
            <p:cNvPr id="9" name="组合 8">
              <a:extLst>
                <a:ext uri="{FF2B5EF4-FFF2-40B4-BE49-F238E27FC236}">
                  <a16:creationId xmlns:a16="http://schemas.microsoft.com/office/drawing/2014/main" id="{C40D8318-ADDC-4373-9E4A-7ADB5AF9E5DB}"/>
                </a:ext>
              </a:extLst>
            </p:cNvPr>
            <p:cNvGrpSpPr/>
            <p:nvPr/>
          </p:nvGrpSpPr>
          <p:grpSpPr>
            <a:xfrm>
              <a:off x="0" y="6257919"/>
              <a:ext cx="9316998" cy="600080"/>
              <a:chOff x="0" y="6134093"/>
              <a:chExt cx="8436246" cy="723906"/>
            </a:xfrm>
            <a:solidFill>
              <a:schemeClr val="bg1">
                <a:lumMod val="50000"/>
              </a:schemeClr>
            </a:solidFill>
          </p:grpSpPr>
          <p:sp>
            <p:nvSpPr>
              <p:cNvPr id="4" name="矩形 3">
                <a:extLst>
                  <a:ext uri="{FF2B5EF4-FFF2-40B4-BE49-F238E27FC236}">
                    <a16:creationId xmlns:a16="http://schemas.microsoft.com/office/drawing/2014/main" id="{CAC1D95C-6DEE-477A-947F-E4C3E9D9B6BF}"/>
                  </a:ext>
                </a:extLst>
              </p:cNvPr>
              <p:cNvSpPr/>
              <p:nvPr/>
            </p:nvSpPr>
            <p:spPr>
              <a:xfrm>
                <a:off x="0" y="6134097"/>
                <a:ext cx="2152650" cy="723900"/>
              </a:xfrm>
              <a:prstGeom prst="rect">
                <a:avLst/>
              </a:prstGeom>
              <a:solidFill>
                <a:srgbClr val="C00000"/>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background</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71532DD2-A3A3-4641-B5C1-53B9408A4BFF}"/>
                  </a:ext>
                </a:extLst>
              </p:cNvPr>
              <p:cNvSpPr/>
              <p:nvPr/>
            </p:nvSpPr>
            <p:spPr>
              <a:xfrm>
                <a:off x="2152651" y="6134097"/>
                <a:ext cx="1494853"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baseline</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71B16CA5-928F-4095-BBC3-795A4C94CC1E}"/>
                  </a:ext>
                </a:extLst>
              </p:cNvPr>
              <p:cNvSpPr/>
              <p:nvPr/>
            </p:nvSpPr>
            <p:spPr>
              <a:xfrm>
                <a:off x="3575586" y="6134093"/>
                <a:ext cx="1494853" cy="723901"/>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minimax</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C9273F60-73CD-4966-AAE9-2A0A6576A7AF}"/>
                  </a:ext>
                </a:extLst>
              </p:cNvPr>
              <p:cNvSpPr/>
              <p:nvPr/>
            </p:nvSpPr>
            <p:spPr>
              <a:xfrm>
                <a:off x="5052836" y="6134097"/>
                <a:ext cx="2047875"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Q-learning</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23FAA789-15AE-43C6-A2A9-4B5B3D13F694}"/>
                  </a:ext>
                </a:extLst>
              </p:cNvPr>
              <p:cNvSpPr/>
              <p:nvPr/>
            </p:nvSpPr>
            <p:spPr>
              <a:xfrm>
                <a:off x="7100716" y="6134099"/>
                <a:ext cx="1335530"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MLP</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1" name="矩形 10">
              <a:extLst>
                <a:ext uri="{FF2B5EF4-FFF2-40B4-BE49-F238E27FC236}">
                  <a16:creationId xmlns:a16="http://schemas.microsoft.com/office/drawing/2014/main" id="{AF337A62-1424-462D-955B-2C6B2D662E8B}"/>
                </a:ext>
              </a:extLst>
            </p:cNvPr>
            <p:cNvSpPr/>
            <p:nvPr/>
          </p:nvSpPr>
          <p:spPr>
            <a:xfrm>
              <a:off x="9316998" y="6257923"/>
              <a:ext cx="1474961" cy="600075"/>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DQN</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2" name="文本框 11">
            <a:extLst>
              <a:ext uri="{FF2B5EF4-FFF2-40B4-BE49-F238E27FC236}">
                <a16:creationId xmlns:a16="http://schemas.microsoft.com/office/drawing/2014/main" id="{24C16F00-85AF-44C8-894B-BCAFB0B3C0D0}"/>
              </a:ext>
            </a:extLst>
          </p:cNvPr>
          <p:cNvSpPr txBox="1"/>
          <p:nvPr/>
        </p:nvSpPr>
        <p:spPr>
          <a:xfrm>
            <a:off x="376797" y="138221"/>
            <a:ext cx="11898923" cy="830997"/>
          </a:xfrm>
          <a:prstGeom prst="rect">
            <a:avLst/>
          </a:prstGeom>
          <a:noFill/>
        </p:spPr>
        <p:txBody>
          <a:bodyPr wrap="square" rtlCol="0">
            <a:spAutoFit/>
          </a:bodyPr>
          <a:lstStyle/>
          <a:p>
            <a:r>
              <a:rPr lang="en-US" altLang="zh-CN" sz="4800" b="1" dirty="0">
                <a:latin typeface="Times New Roman" panose="02020603050405020304" pitchFamily="18" charset="0"/>
                <a:cs typeface="Times New Roman" panose="02020603050405020304" pitchFamily="18" charset="0"/>
              </a:rPr>
              <a:t>Prototype</a:t>
            </a:r>
            <a:endParaRPr lang="zh-CN" altLang="en-US" sz="4800" b="1" dirty="0">
              <a:latin typeface="Times New Roman" panose="02020603050405020304" pitchFamily="18" charset="0"/>
              <a:cs typeface="Times New Roman" panose="02020603050405020304" pitchFamily="18" charset="0"/>
            </a:endParaRPr>
          </a:p>
        </p:txBody>
      </p:sp>
      <p:pic>
        <p:nvPicPr>
          <p:cNvPr id="16" name="图片 15" descr="C:\Users\Liuwt\AppData\Local\Microsoft\Windows\INetCache\Content.MSO\6A183001.tmp">
            <a:extLst>
              <a:ext uri="{FF2B5EF4-FFF2-40B4-BE49-F238E27FC236}">
                <a16:creationId xmlns:a16="http://schemas.microsoft.com/office/drawing/2014/main" id="{6C2AE158-C98A-457A-9D67-246175BFC3DF}"/>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69804" y="1712266"/>
            <a:ext cx="6852391" cy="3160676"/>
          </a:xfrm>
          <a:prstGeom prst="rect">
            <a:avLst/>
          </a:prstGeom>
          <a:noFill/>
          <a:ln>
            <a:noFill/>
          </a:ln>
        </p:spPr>
      </p:pic>
    </p:spTree>
    <p:extLst>
      <p:ext uri="{BB962C8B-B14F-4D97-AF65-F5344CB8AC3E}">
        <p14:creationId xmlns:p14="http://schemas.microsoft.com/office/powerpoint/2010/main" val="3776266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70DE43E-70C1-4419-AED1-D2D740C3401B}"/>
              </a:ext>
            </a:extLst>
          </p:cNvPr>
          <p:cNvPicPr>
            <a:picLocks noChangeAspect="1"/>
          </p:cNvPicPr>
          <p:nvPr/>
        </p:nvPicPr>
        <p:blipFill>
          <a:blip r:embed="rId3"/>
          <a:stretch>
            <a:fillRect/>
          </a:stretch>
        </p:blipFill>
        <p:spPr>
          <a:xfrm>
            <a:off x="373722" y="1070374"/>
            <a:ext cx="7691755" cy="8858780"/>
          </a:xfrm>
          <a:prstGeom prst="rect">
            <a:avLst/>
          </a:prstGeom>
        </p:spPr>
      </p:pic>
      <p:pic>
        <p:nvPicPr>
          <p:cNvPr id="13" name="图片 12">
            <a:extLst>
              <a:ext uri="{FF2B5EF4-FFF2-40B4-BE49-F238E27FC236}">
                <a16:creationId xmlns:a16="http://schemas.microsoft.com/office/drawing/2014/main" id="{9DBFBB67-1D29-4E1F-BB2D-786E48F181AB}"/>
              </a:ext>
            </a:extLst>
          </p:cNvPr>
          <p:cNvPicPr>
            <a:picLocks noChangeAspect="1"/>
          </p:cNvPicPr>
          <p:nvPr/>
        </p:nvPicPr>
        <p:blipFill>
          <a:blip r:embed="rId4"/>
          <a:stretch>
            <a:fillRect/>
          </a:stretch>
        </p:blipFill>
        <p:spPr>
          <a:xfrm>
            <a:off x="0" y="0"/>
            <a:ext cx="428685" cy="1107440"/>
          </a:xfrm>
          <a:prstGeom prst="rect">
            <a:avLst/>
          </a:prstGeom>
        </p:spPr>
      </p:pic>
      <p:grpSp>
        <p:nvGrpSpPr>
          <p:cNvPr id="10" name="组合 9">
            <a:extLst>
              <a:ext uri="{FF2B5EF4-FFF2-40B4-BE49-F238E27FC236}">
                <a16:creationId xmlns:a16="http://schemas.microsoft.com/office/drawing/2014/main" id="{C6F88756-74FA-4450-B417-2E72280ED80D}"/>
              </a:ext>
            </a:extLst>
          </p:cNvPr>
          <p:cNvGrpSpPr/>
          <p:nvPr/>
        </p:nvGrpSpPr>
        <p:grpSpPr>
          <a:xfrm>
            <a:off x="0" y="6257919"/>
            <a:ext cx="12192000" cy="600080"/>
            <a:chOff x="0" y="6257919"/>
            <a:chExt cx="10791959" cy="600080"/>
          </a:xfrm>
        </p:grpSpPr>
        <p:grpSp>
          <p:nvGrpSpPr>
            <p:cNvPr id="9" name="组合 8">
              <a:extLst>
                <a:ext uri="{FF2B5EF4-FFF2-40B4-BE49-F238E27FC236}">
                  <a16:creationId xmlns:a16="http://schemas.microsoft.com/office/drawing/2014/main" id="{C40D8318-ADDC-4373-9E4A-7ADB5AF9E5DB}"/>
                </a:ext>
              </a:extLst>
            </p:cNvPr>
            <p:cNvGrpSpPr/>
            <p:nvPr/>
          </p:nvGrpSpPr>
          <p:grpSpPr>
            <a:xfrm>
              <a:off x="0" y="6257919"/>
              <a:ext cx="9316998" cy="600080"/>
              <a:chOff x="0" y="6134093"/>
              <a:chExt cx="8436246" cy="723906"/>
            </a:xfrm>
            <a:solidFill>
              <a:schemeClr val="bg1">
                <a:lumMod val="50000"/>
              </a:schemeClr>
            </a:solidFill>
          </p:grpSpPr>
          <p:sp>
            <p:nvSpPr>
              <p:cNvPr id="4" name="矩形 3">
                <a:extLst>
                  <a:ext uri="{FF2B5EF4-FFF2-40B4-BE49-F238E27FC236}">
                    <a16:creationId xmlns:a16="http://schemas.microsoft.com/office/drawing/2014/main" id="{CAC1D95C-6DEE-477A-947F-E4C3E9D9B6BF}"/>
                  </a:ext>
                </a:extLst>
              </p:cNvPr>
              <p:cNvSpPr/>
              <p:nvPr/>
            </p:nvSpPr>
            <p:spPr>
              <a:xfrm>
                <a:off x="0" y="6134097"/>
                <a:ext cx="2152650" cy="723900"/>
              </a:xfrm>
              <a:prstGeom prst="rect">
                <a:avLst/>
              </a:prstGeom>
              <a:solidFill>
                <a:schemeClr val="tx1">
                  <a:lumMod val="50000"/>
                  <a:lumOff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background</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71532DD2-A3A3-4641-B5C1-53B9408A4BFF}"/>
                  </a:ext>
                </a:extLst>
              </p:cNvPr>
              <p:cNvSpPr/>
              <p:nvPr/>
            </p:nvSpPr>
            <p:spPr>
              <a:xfrm>
                <a:off x="2152651" y="6134097"/>
                <a:ext cx="1494853"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baseline</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71B16CA5-928F-4095-BBC3-795A4C94CC1E}"/>
                  </a:ext>
                </a:extLst>
              </p:cNvPr>
              <p:cNvSpPr/>
              <p:nvPr/>
            </p:nvSpPr>
            <p:spPr>
              <a:xfrm>
                <a:off x="3575586" y="6134093"/>
                <a:ext cx="1494853" cy="723901"/>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minimax</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C9273F60-73CD-4966-AAE9-2A0A6576A7AF}"/>
                  </a:ext>
                </a:extLst>
              </p:cNvPr>
              <p:cNvSpPr/>
              <p:nvPr/>
            </p:nvSpPr>
            <p:spPr>
              <a:xfrm>
                <a:off x="5052836" y="6134097"/>
                <a:ext cx="2047875"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Q-learning</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23FAA789-15AE-43C6-A2A9-4B5B3D13F694}"/>
                  </a:ext>
                </a:extLst>
              </p:cNvPr>
              <p:cNvSpPr/>
              <p:nvPr/>
            </p:nvSpPr>
            <p:spPr>
              <a:xfrm>
                <a:off x="7100716" y="6134099"/>
                <a:ext cx="1335530"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MLP</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1" name="矩形 10">
              <a:extLst>
                <a:ext uri="{FF2B5EF4-FFF2-40B4-BE49-F238E27FC236}">
                  <a16:creationId xmlns:a16="http://schemas.microsoft.com/office/drawing/2014/main" id="{AF337A62-1424-462D-955B-2C6B2D662E8B}"/>
                </a:ext>
              </a:extLst>
            </p:cNvPr>
            <p:cNvSpPr/>
            <p:nvPr/>
          </p:nvSpPr>
          <p:spPr>
            <a:xfrm>
              <a:off x="9316998" y="6257923"/>
              <a:ext cx="1474961" cy="600075"/>
            </a:xfrm>
            <a:prstGeom prst="rect">
              <a:avLst/>
            </a:prstGeom>
            <a:solidFill>
              <a:srgbClr val="C00000"/>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DQN</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2" name="文本框 11">
            <a:extLst>
              <a:ext uri="{FF2B5EF4-FFF2-40B4-BE49-F238E27FC236}">
                <a16:creationId xmlns:a16="http://schemas.microsoft.com/office/drawing/2014/main" id="{B33945F3-290B-41AF-B6D3-6F90D257CB9E}"/>
              </a:ext>
            </a:extLst>
          </p:cNvPr>
          <p:cNvSpPr txBox="1"/>
          <p:nvPr/>
        </p:nvSpPr>
        <p:spPr>
          <a:xfrm>
            <a:off x="376798" y="138221"/>
            <a:ext cx="7099768" cy="830997"/>
          </a:xfrm>
          <a:prstGeom prst="rect">
            <a:avLst/>
          </a:prstGeom>
          <a:solidFill>
            <a:schemeClr val="bg1"/>
          </a:solidFill>
        </p:spPr>
        <p:txBody>
          <a:bodyPr wrap="square" rtlCol="0">
            <a:spAutoFit/>
          </a:bodyPr>
          <a:lstStyle/>
          <a:p>
            <a:r>
              <a:rPr lang="en-US" altLang="zh-CN" sz="4800" b="1" dirty="0">
                <a:latin typeface="Times New Roman" panose="02020603050405020304" pitchFamily="18" charset="0"/>
                <a:cs typeface="Times New Roman" panose="02020603050405020304" pitchFamily="18" charset="0"/>
              </a:rPr>
              <a:t>Deep Q-learning</a:t>
            </a:r>
            <a:endParaRPr lang="zh-CN" altLang="en-US" sz="4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52888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70DE43E-70C1-4419-AED1-D2D740C3401B}"/>
              </a:ext>
            </a:extLst>
          </p:cNvPr>
          <p:cNvPicPr>
            <a:picLocks noChangeAspect="1"/>
          </p:cNvPicPr>
          <p:nvPr/>
        </p:nvPicPr>
        <p:blipFill>
          <a:blip r:embed="rId3"/>
          <a:stretch>
            <a:fillRect/>
          </a:stretch>
        </p:blipFill>
        <p:spPr>
          <a:xfrm>
            <a:off x="376798" y="-2600861"/>
            <a:ext cx="7691755" cy="8858780"/>
          </a:xfrm>
          <a:prstGeom prst="rect">
            <a:avLst/>
          </a:prstGeom>
        </p:spPr>
      </p:pic>
      <p:pic>
        <p:nvPicPr>
          <p:cNvPr id="13" name="图片 12">
            <a:extLst>
              <a:ext uri="{FF2B5EF4-FFF2-40B4-BE49-F238E27FC236}">
                <a16:creationId xmlns:a16="http://schemas.microsoft.com/office/drawing/2014/main" id="{9DBFBB67-1D29-4E1F-BB2D-786E48F181AB}"/>
              </a:ext>
            </a:extLst>
          </p:cNvPr>
          <p:cNvPicPr>
            <a:picLocks noChangeAspect="1"/>
          </p:cNvPicPr>
          <p:nvPr/>
        </p:nvPicPr>
        <p:blipFill>
          <a:blip r:embed="rId4"/>
          <a:stretch>
            <a:fillRect/>
          </a:stretch>
        </p:blipFill>
        <p:spPr>
          <a:xfrm>
            <a:off x="0" y="0"/>
            <a:ext cx="428685" cy="1107440"/>
          </a:xfrm>
          <a:prstGeom prst="rect">
            <a:avLst/>
          </a:prstGeom>
        </p:spPr>
      </p:pic>
      <p:grpSp>
        <p:nvGrpSpPr>
          <p:cNvPr id="10" name="组合 9">
            <a:extLst>
              <a:ext uri="{FF2B5EF4-FFF2-40B4-BE49-F238E27FC236}">
                <a16:creationId xmlns:a16="http://schemas.microsoft.com/office/drawing/2014/main" id="{C6F88756-74FA-4450-B417-2E72280ED80D}"/>
              </a:ext>
            </a:extLst>
          </p:cNvPr>
          <p:cNvGrpSpPr/>
          <p:nvPr/>
        </p:nvGrpSpPr>
        <p:grpSpPr>
          <a:xfrm>
            <a:off x="0" y="6257919"/>
            <a:ext cx="12192000" cy="600080"/>
            <a:chOff x="0" y="6257919"/>
            <a:chExt cx="10791959" cy="600080"/>
          </a:xfrm>
        </p:grpSpPr>
        <p:grpSp>
          <p:nvGrpSpPr>
            <p:cNvPr id="9" name="组合 8">
              <a:extLst>
                <a:ext uri="{FF2B5EF4-FFF2-40B4-BE49-F238E27FC236}">
                  <a16:creationId xmlns:a16="http://schemas.microsoft.com/office/drawing/2014/main" id="{C40D8318-ADDC-4373-9E4A-7ADB5AF9E5DB}"/>
                </a:ext>
              </a:extLst>
            </p:cNvPr>
            <p:cNvGrpSpPr/>
            <p:nvPr/>
          </p:nvGrpSpPr>
          <p:grpSpPr>
            <a:xfrm>
              <a:off x="0" y="6257919"/>
              <a:ext cx="9316998" cy="600080"/>
              <a:chOff x="0" y="6134093"/>
              <a:chExt cx="8436246" cy="723906"/>
            </a:xfrm>
            <a:solidFill>
              <a:schemeClr val="bg1">
                <a:lumMod val="50000"/>
              </a:schemeClr>
            </a:solidFill>
          </p:grpSpPr>
          <p:sp>
            <p:nvSpPr>
              <p:cNvPr id="4" name="矩形 3">
                <a:extLst>
                  <a:ext uri="{FF2B5EF4-FFF2-40B4-BE49-F238E27FC236}">
                    <a16:creationId xmlns:a16="http://schemas.microsoft.com/office/drawing/2014/main" id="{CAC1D95C-6DEE-477A-947F-E4C3E9D9B6BF}"/>
                  </a:ext>
                </a:extLst>
              </p:cNvPr>
              <p:cNvSpPr/>
              <p:nvPr/>
            </p:nvSpPr>
            <p:spPr>
              <a:xfrm>
                <a:off x="0" y="6134097"/>
                <a:ext cx="2152650" cy="723900"/>
              </a:xfrm>
              <a:prstGeom prst="rect">
                <a:avLst/>
              </a:prstGeom>
              <a:solidFill>
                <a:schemeClr val="tx1">
                  <a:lumMod val="50000"/>
                  <a:lumOff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background</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71532DD2-A3A3-4641-B5C1-53B9408A4BFF}"/>
                  </a:ext>
                </a:extLst>
              </p:cNvPr>
              <p:cNvSpPr/>
              <p:nvPr/>
            </p:nvSpPr>
            <p:spPr>
              <a:xfrm>
                <a:off x="2152651" y="6134097"/>
                <a:ext cx="1494853"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baseline</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71B16CA5-928F-4095-BBC3-795A4C94CC1E}"/>
                  </a:ext>
                </a:extLst>
              </p:cNvPr>
              <p:cNvSpPr/>
              <p:nvPr/>
            </p:nvSpPr>
            <p:spPr>
              <a:xfrm>
                <a:off x="3575586" y="6134093"/>
                <a:ext cx="1494853" cy="723901"/>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minimax</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C9273F60-73CD-4966-AAE9-2A0A6576A7AF}"/>
                  </a:ext>
                </a:extLst>
              </p:cNvPr>
              <p:cNvSpPr/>
              <p:nvPr/>
            </p:nvSpPr>
            <p:spPr>
              <a:xfrm>
                <a:off x="5052836" y="6134097"/>
                <a:ext cx="2047875"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Q-learning</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23FAA789-15AE-43C6-A2A9-4B5B3D13F694}"/>
                  </a:ext>
                </a:extLst>
              </p:cNvPr>
              <p:cNvSpPr/>
              <p:nvPr/>
            </p:nvSpPr>
            <p:spPr>
              <a:xfrm>
                <a:off x="7100716" y="6134099"/>
                <a:ext cx="1335530"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MLP</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1" name="矩形 10">
              <a:extLst>
                <a:ext uri="{FF2B5EF4-FFF2-40B4-BE49-F238E27FC236}">
                  <a16:creationId xmlns:a16="http://schemas.microsoft.com/office/drawing/2014/main" id="{AF337A62-1424-462D-955B-2C6B2D662E8B}"/>
                </a:ext>
              </a:extLst>
            </p:cNvPr>
            <p:cNvSpPr/>
            <p:nvPr/>
          </p:nvSpPr>
          <p:spPr>
            <a:xfrm>
              <a:off x="9316998" y="6257923"/>
              <a:ext cx="1474961" cy="600075"/>
            </a:xfrm>
            <a:prstGeom prst="rect">
              <a:avLst/>
            </a:prstGeom>
            <a:solidFill>
              <a:srgbClr val="C00000"/>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DQN</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2" name="文本框 11">
            <a:extLst>
              <a:ext uri="{FF2B5EF4-FFF2-40B4-BE49-F238E27FC236}">
                <a16:creationId xmlns:a16="http://schemas.microsoft.com/office/drawing/2014/main" id="{B33945F3-290B-41AF-B6D3-6F90D257CB9E}"/>
              </a:ext>
            </a:extLst>
          </p:cNvPr>
          <p:cNvSpPr txBox="1"/>
          <p:nvPr/>
        </p:nvSpPr>
        <p:spPr>
          <a:xfrm>
            <a:off x="376798" y="138221"/>
            <a:ext cx="7691754" cy="830997"/>
          </a:xfrm>
          <a:prstGeom prst="rect">
            <a:avLst/>
          </a:prstGeom>
          <a:solidFill>
            <a:schemeClr val="bg1"/>
          </a:solidFill>
        </p:spPr>
        <p:txBody>
          <a:bodyPr wrap="square" rtlCol="0">
            <a:spAutoFit/>
          </a:bodyPr>
          <a:lstStyle/>
          <a:p>
            <a:r>
              <a:rPr lang="en-US" altLang="zh-CN" sz="4800" b="1" dirty="0">
                <a:latin typeface="Times New Roman" panose="02020603050405020304" pitchFamily="18" charset="0"/>
                <a:cs typeface="Times New Roman" panose="02020603050405020304" pitchFamily="18" charset="0"/>
              </a:rPr>
              <a:t>Deep Q-learning</a:t>
            </a:r>
            <a:endParaRPr lang="zh-CN" altLang="en-US" sz="4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43912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95a81a291dfc1bcac549940d0cbfa2b0">
            <a:hlinkClick r:id="" action="ppaction://media"/>
            <a:extLst>
              <a:ext uri="{FF2B5EF4-FFF2-40B4-BE49-F238E27FC236}">
                <a16:creationId xmlns:a16="http://schemas.microsoft.com/office/drawing/2014/main" id="{BF6CD9F9-2DE5-493A-AEE7-8383DBB4335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352800" y="1186249"/>
            <a:ext cx="4846008" cy="5168514"/>
          </a:xfrm>
          <a:prstGeom prst="rect">
            <a:avLst/>
          </a:prstGeom>
        </p:spPr>
      </p:pic>
      <p:sp>
        <p:nvSpPr>
          <p:cNvPr id="3" name="文本框 2">
            <a:extLst>
              <a:ext uri="{FF2B5EF4-FFF2-40B4-BE49-F238E27FC236}">
                <a16:creationId xmlns:a16="http://schemas.microsoft.com/office/drawing/2014/main" id="{532D78EB-1F93-4A4C-81C6-1BBF7F4A4144}"/>
              </a:ext>
            </a:extLst>
          </p:cNvPr>
          <p:cNvSpPr txBox="1"/>
          <p:nvPr/>
        </p:nvSpPr>
        <p:spPr>
          <a:xfrm>
            <a:off x="376798" y="150578"/>
            <a:ext cx="7691754" cy="830997"/>
          </a:xfrm>
          <a:prstGeom prst="rect">
            <a:avLst/>
          </a:prstGeom>
          <a:solidFill>
            <a:schemeClr val="bg1"/>
          </a:solidFill>
        </p:spPr>
        <p:txBody>
          <a:bodyPr wrap="square" rtlCol="0">
            <a:spAutoFit/>
          </a:bodyPr>
          <a:lstStyle/>
          <a:p>
            <a:r>
              <a:rPr lang="en-US" altLang="zh-CN" sz="4800" b="1" dirty="0">
                <a:latin typeface="Times New Roman" panose="02020603050405020304" pitchFamily="18" charset="0"/>
                <a:cs typeface="Times New Roman" panose="02020603050405020304" pitchFamily="18" charset="0"/>
              </a:rPr>
              <a:t>Deep Q-learning</a:t>
            </a:r>
            <a:endParaRPr lang="zh-CN" altLang="en-US" sz="4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5264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7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E0ED756D-6284-48E8-9442-1742D61B5D0D}"/>
              </a:ext>
            </a:extLst>
          </p:cNvPr>
          <p:cNvPicPr>
            <a:picLocks noChangeAspect="1"/>
          </p:cNvPicPr>
          <p:nvPr/>
        </p:nvPicPr>
        <p:blipFill>
          <a:blip r:embed="rId3"/>
          <a:stretch>
            <a:fillRect/>
          </a:stretch>
        </p:blipFill>
        <p:spPr>
          <a:xfrm>
            <a:off x="0" y="0"/>
            <a:ext cx="428685" cy="1107440"/>
          </a:xfrm>
          <a:prstGeom prst="rect">
            <a:avLst/>
          </a:prstGeom>
        </p:spPr>
      </p:pic>
      <p:sp>
        <p:nvSpPr>
          <p:cNvPr id="12" name="文本框 11">
            <a:extLst>
              <a:ext uri="{FF2B5EF4-FFF2-40B4-BE49-F238E27FC236}">
                <a16:creationId xmlns:a16="http://schemas.microsoft.com/office/drawing/2014/main" id="{B50C7F1E-834D-441B-9EE3-B8E0B8D98237}"/>
              </a:ext>
            </a:extLst>
          </p:cNvPr>
          <p:cNvSpPr txBox="1"/>
          <p:nvPr/>
        </p:nvSpPr>
        <p:spPr>
          <a:xfrm>
            <a:off x="376797" y="138221"/>
            <a:ext cx="11898923" cy="830997"/>
          </a:xfrm>
          <a:prstGeom prst="rect">
            <a:avLst/>
          </a:prstGeom>
          <a:noFill/>
        </p:spPr>
        <p:txBody>
          <a:bodyPr wrap="square" rtlCol="0">
            <a:spAutoFit/>
          </a:bodyPr>
          <a:lstStyle/>
          <a:p>
            <a:r>
              <a:rPr lang="en-US" altLang="zh-CN" sz="4800" b="1">
                <a:latin typeface="Times New Roman" panose="02020603050405020304" pitchFamily="18" charset="0"/>
                <a:cs typeface="Times New Roman" panose="02020603050405020304" pitchFamily="18" charset="0"/>
              </a:rPr>
              <a:t>External library</a:t>
            </a:r>
            <a:endParaRPr lang="zh-CN" altLang="en-US" sz="4800" b="1" dirty="0">
              <a:latin typeface="Times New Roman" panose="02020603050405020304" pitchFamily="18" charset="0"/>
              <a:cs typeface="Times New Roman" panose="02020603050405020304" pitchFamily="18" charset="0"/>
            </a:endParaRPr>
          </a:p>
        </p:txBody>
      </p:sp>
      <p:grpSp>
        <p:nvGrpSpPr>
          <p:cNvPr id="11" name="组合 10">
            <a:extLst>
              <a:ext uri="{FF2B5EF4-FFF2-40B4-BE49-F238E27FC236}">
                <a16:creationId xmlns:a16="http://schemas.microsoft.com/office/drawing/2014/main" id="{42BB4613-4A13-4858-B38C-15475A48742C}"/>
              </a:ext>
            </a:extLst>
          </p:cNvPr>
          <p:cNvGrpSpPr/>
          <p:nvPr/>
        </p:nvGrpSpPr>
        <p:grpSpPr>
          <a:xfrm>
            <a:off x="0" y="6257919"/>
            <a:ext cx="12192000" cy="600080"/>
            <a:chOff x="0" y="6257919"/>
            <a:chExt cx="10791959" cy="600080"/>
          </a:xfrm>
        </p:grpSpPr>
        <p:grpSp>
          <p:nvGrpSpPr>
            <p:cNvPr id="13" name="组合 12">
              <a:extLst>
                <a:ext uri="{FF2B5EF4-FFF2-40B4-BE49-F238E27FC236}">
                  <a16:creationId xmlns:a16="http://schemas.microsoft.com/office/drawing/2014/main" id="{83C7F887-50C8-44C6-91F6-70F181886B4D}"/>
                </a:ext>
              </a:extLst>
            </p:cNvPr>
            <p:cNvGrpSpPr/>
            <p:nvPr/>
          </p:nvGrpSpPr>
          <p:grpSpPr>
            <a:xfrm>
              <a:off x="0" y="6257919"/>
              <a:ext cx="9316998" cy="600080"/>
              <a:chOff x="0" y="6134093"/>
              <a:chExt cx="8436246" cy="723906"/>
            </a:xfrm>
            <a:solidFill>
              <a:schemeClr val="bg1">
                <a:lumMod val="50000"/>
              </a:schemeClr>
            </a:solidFill>
          </p:grpSpPr>
          <p:sp>
            <p:nvSpPr>
              <p:cNvPr id="15" name="矩形 14">
                <a:extLst>
                  <a:ext uri="{FF2B5EF4-FFF2-40B4-BE49-F238E27FC236}">
                    <a16:creationId xmlns:a16="http://schemas.microsoft.com/office/drawing/2014/main" id="{A6F0EC58-8939-47F9-9FF6-2E928CB2AC37}"/>
                  </a:ext>
                </a:extLst>
              </p:cNvPr>
              <p:cNvSpPr/>
              <p:nvPr/>
            </p:nvSpPr>
            <p:spPr>
              <a:xfrm>
                <a:off x="0" y="6134097"/>
                <a:ext cx="2152650" cy="723900"/>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background</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0CDFD275-2B5F-4C74-AFC4-90E5030B8CF2}"/>
                  </a:ext>
                </a:extLst>
              </p:cNvPr>
              <p:cNvSpPr/>
              <p:nvPr/>
            </p:nvSpPr>
            <p:spPr>
              <a:xfrm>
                <a:off x="2152651" y="6134097"/>
                <a:ext cx="1494853"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baseline</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17" name="矩形 16">
                <a:extLst>
                  <a:ext uri="{FF2B5EF4-FFF2-40B4-BE49-F238E27FC236}">
                    <a16:creationId xmlns:a16="http://schemas.microsoft.com/office/drawing/2014/main" id="{895724AD-4871-450E-8524-C943AAFCF8BF}"/>
                  </a:ext>
                </a:extLst>
              </p:cNvPr>
              <p:cNvSpPr/>
              <p:nvPr/>
            </p:nvSpPr>
            <p:spPr>
              <a:xfrm>
                <a:off x="3575586" y="6134093"/>
                <a:ext cx="1494853" cy="723901"/>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minimax</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06E25E41-AC31-402E-BBD3-CC2C13C11BC2}"/>
                  </a:ext>
                </a:extLst>
              </p:cNvPr>
              <p:cNvSpPr/>
              <p:nvPr/>
            </p:nvSpPr>
            <p:spPr>
              <a:xfrm>
                <a:off x="5052836" y="6134097"/>
                <a:ext cx="2047875"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Q-learning</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19" name="矩形 18">
                <a:extLst>
                  <a:ext uri="{FF2B5EF4-FFF2-40B4-BE49-F238E27FC236}">
                    <a16:creationId xmlns:a16="http://schemas.microsoft.com/office/drawing/2014/main" id="{AA27A48F-6827-4E44-926F-B6E102E51E44}"/>
                  </a:ext>
                </a:extLst>
              </p:cNvPr>
              <p:cNvSpPr/>
              <p:nvPr/>
            </p:nvSpPr>
            <p:spPr>
              <a:xfrm>
                <a:off x="7100716" y="6134099"/>
                <a:ext cx="1335530"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MLP</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4" name="矩形 13">
              <a:extLst>
                <a:ext uri="{FF2B5EF4-FFF2-40B4-BE49-F238E27FC236}">
                  <a16:creationId xmlns:a16="http://schemas.microsoft.com/office/drawing/2014/main" id="{9FCE7938-E692-41CC-807E-C088F9E6D0EC}"/>
                </a:ext>
              </a:extLst>
            </p:cNvPr>
            <p:cNvSpPr/>
            <p:nvPr/>
          </p:nvSpPr>
          <p:spPr>
            <a:xfrm>
              <a:off x="9316998" y="6257923"/>
              <a:ext cx="1474961" cy="600075"/>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DQN</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2" name="矩形 1">
            <a:extLst>
              <a:ext uri="{FF2B5EF4-FFF2-40B4-BE49-F238E27FC236}">
                <a16:creationId xmlns:a16="http://schemas.microsoft.com/office/drawing/2014/main" id="{25D2A133-C496-4200-8E48-E64DBD1A2088}"/>
              </a:ext>
            </a:extLst>
          </p:cNvPr>
          <p:cNvSpPr/>
          <p:nvPr/>
        </p:nvSpPr>
        <p:spPr>
          <a:xfrm>
            <a:off x="617023" y="1548851"/>
            <a:ext cx="10741823" cy="3539430"/>
          </a:xfrm>
          <a:prstGeom prst="rect">
            <a:avLst/>
          </a:prstGeom>
        </p:spPr>
        <p:txBody>
          <a:bodyPr wrap="square">
            <a:spAutoFit/>
          </a:bodyPr>
          <a:lstStyle/>
          <a:p>
            <a:pPr marL="457200" indent="-457200">
              <a:buFont typeface="Wingdings" panose="05000000000000000000" pitchFamily="2" charset="2"/>
              <a:buChar char="Ø"/>
            </a:pPr>
            <a:r>
              <a:rPr lang="en-US" altLang="zh-CN" sz="2800" b="1" dirty="0" err="1">
                <a:solidFill>
                  <a:srgbClr val="FF0000"/>
                </a:solidFill>
                <a:latin typeface="Courier New" panose="02070309020205020404" pitchFamily="49" charset="0"/>
              </a:rPr>
              <a:t>pygame</a:t>
            </a:r>
            <a:r>
              <a:rPr lang="en-US" altLang="zh-CN" sz="2800" b="1" dirty="0">
                <a:solidFill>
                  <a:srgbClr val="FF0000"/>
                </a:solidFill>
                <a:latin typeface="Courier New" panose="02070309020205020404" pitchFamily="49" charset="0"/>
              </a:rPr>
              <a:t>: </a:t>
            </a:r>
            <a:r>
              <a:rPr lang="en-US" altLang="zh-CN" sz="2800" dirty="0">
                <a:latin typeface="Times New Roman" panose="02020603050405020304" pitchFamily="18" charset="0"/>
                <a:cs typeface="Times New Roman" panose="02020603050405020304" pitchFamily="18" charset="0"/>
              </a:rPr>
              <a:t>Creating graphical elements in response to keyboard input, used to make game graphical interfaces.</a:t>
            </a:r>
          </a:p>
          <a:p>
            <a:pPr marL="457200" indent="-457200">
              <a:buFont typeface="Wingdings" panose="05000000000000000000" pitchFamily="2" charset="2"/>
              <a:buChar char="Ø"/>
            </a:pPr>
            <a:r>
              <a:rPr lang="en-US" altLang="zh-CN" sz="2800" b="1" dirty="0">
                <a:solidFill>
                  <a:srgbClr val="FF0000"/>
                </a:solidFill>
                <a:latin typeface="Courier New" panose="02070309020205020404" pitchFamily="49" charset="0"/>
              </a:rPr>
              <a:t>random: </a:t>
            </a:r>
            <a:r>
              <a:rPr lang="en-US" altLang="zh-CN" sz="2800" dirty="0">
                <a:latin typeface="Times New Roman" panose="02020603050405020304" pitchFamily="18" charset="0"/>
                <a:cs typeface="Times New Roman" panose="02020603050405020304" pitchFamily="18" charset="0"/>
              </a:rPr>
              <a:t>Generates random numbers for use in all aspects of game logic and graphical user interface</a:t>
            </a:r>
          </a:p>
          <a:p>
            <a:pPr marL="457200" indent="-457200">
              <a:buFont typeface="Wingdings" panose="05000000000000000000" pitchFamily="2" charset="2"/>
              <a:buChar char="Ø"/>
            </a:pPr>
            <a:r>
              <a:rPr lang="en-US" altLang="zh-CN" sz="2800" b="1" dirty="0" err="1">
                <a:solidFill>
                  <a:srgbClr val="FF0000"/>
                </a:solidFill>
                <a:latin typeface="Courier New" panose="02070309020205020404" pitchFamily="49" charset="0"/>
              </a:rPr>
              <a:t>numpy</a:t>
            </a:r>
            <a:r>
              <a:rPr lang="en-US" altLang="zh-CN" sz="2800" b="1" dirty="0">
                <a:solidFill>
                  <a:srgbClr val="FF0000"/>
                </a:solidFill>
                <a:latin typeface="Courier New" panose="02070309020205020404" pitchFamily="49" charset="0"/>
              </a:rPr>
              <a:t>: </a:t>
            </a:r>
            <a:r>
              <a:rPr lang="en-US" altLang="zh-CN" sz="2800" dirty="0">
                <a:latin typeface="Times New Roman" panose="02020603050405020304" pitchFamily="18" charset="0"/>
                <a:cs typeface="Times New Roman" panose="02020603050405020304" pitchFamily="18" charset="0"/>
              </a:rPr>
              <a:t>scientific computing, essential for efficient handling of large multidimensional arrays and matrices.</a:t>
            </a:r>
          </a:p>
          <a:p>
            <a:pPr marL="457200" indent="-457200">
              <a:buFont typeface="Wingdings" panose="05000000000000000000" pitchFamily="2" charset="2"/>
              <a:buChar char="Ø"/>
            </a:pPr>
            <a:r>
              <a:rPr lang="en-US" altLang="zh-CN" sz="2800" b="1" dirty="0">
                <a:solidFill>
                  <a:srgbClr val="FF0000"/>
                </a:solidFill>
                <a:latin typeface="Courier New" panose="02070309020205020404" pitchFamily="49" charset="0"/>
              </a:rPr>
              <a:t>torch: </a:t>
            </a:r>
            <a:r>
              <a:rPr lang="en-US" altLang="zh-CN" sz="2800" dirty="0">
                <a:latin typeface="Times New Roman" panose="02020603050405020304" pitchFamily="18" charset="0"/>
                <a:cs typeface="Times New Roman" panose="02020603050405020304" pitchFamily="18" charset="0"/>
              </a:rPr>
              <a:t>provides deep learning tools and libraries that are critical to implementing artificial intelligence algorithms</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776286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E0ED756D-6284-48E8-9442-1742D61B5D0D}"/>
              </a:ext>
            </a:extLst>
          </p:cNvPr>
          <p:cNvPicPr>
            <a:picLocks noChangeAspect="1"/>
          </p:cNvPicPr>
          <p:nvPr/>
        </p:nvPicPr>
        <p:blipFill>
          <a:blip r:embed="rId3"/>
          <a:stretch>
            <a:fillRect/>
          </a:stretch>
        </p:blipFill>
        <p:spPr>
          <a:xfrm>
            <a:off x="0" y="0"/>
            <a:ext cx="428685" cy="1107440"/>
          </a:xfrm>
          <a:prstGeom prst="rect">
            <a:avLst/>
          </a:prstGeom>
        </p:spPr>
      </p:pic>
      <p:sp>
        <p:nvSpPr>
          <p:cNvPr id="12" name="文本框 11">
            <a:extLst>
              <a:ext uri="{FF2B5EF4-FFF2-40B4-BE49-F238E27FC236}">
                <a16:creationId xmlns:a16="http://schemas.microsoft.com/office/drawing/2014/main" id="{B50C7F1E-834D-441B-9EE3-B8E0B8D98237}"/>
              </a:ext>
            </a:extLst>
          </p:cNvPr>
          <p:cNvSpPr txBox="1"/>
          <p:nvPr/>
        </p:nvSpPr>
        <p:spPr>
          <a:xfrm>
            <a:off x="2850027" y="3013501"/>
            <a:ext cx="11898923" cy="830997"/>
          </a:xfrm>
          <a:prstGeom prst="rect">
            <a:avLst/>
          </a:prstGeom>
          <a:noFill/>
        </p:spPr>
        <p:txBody>
          <a:bodyPr wrap="square" rtlCol="0">
            <a:spAutoFit/>
          </a:bodyPr>
          <a:lstStyle/>
          <a:p>
            <a:r>
              <a:rPr lang="en-US" altLang="zh-CN" sz="4800" b="1" dirty="0">
                <a:latin typeface="Times New Roman" panose="02020603050405020304" pitchFamily="18" charset="0"/>
                <a:cs typeface="Times New Roman" panose="02020603050405020304" pitchFamily="18" charset="0"/>
              </a:rPr>
              <a:t>Thank you for listening!</a:t>
            </a:r>
            <a:endParaRPr lang="zh-CN" altLang="en-US" sz="4800" b="1" dirty="0">
              <a:latin typeface="Times New Roman" panose="02020603050405020304" pitchFamily="18" charset="0"/>
              <a:cs typeface="Times New Roman" panose="02020603050405020304" pitchFamily="18" charset="0"/>
            </a:endParaRPr>
          </a:p>
        </p:txBody>
      </p:sp>
      <p:grpSp>
        <p:nvGrpSpPr>
          <p:cNvPr id="11" name="组合 10">
            <a:extLst>
              <a:ext uri="{FF2B5EF4-FFF2-40B4-BE49-F238E27FC236}">
                <a16:creationId xmlns:a16="http://schemas.microsoft.com/office/drawing/2014/main" id="{42BB4613-4A13-4858-B38C-15475A48742C}"/>
              </a:ext>
            </a:extLst>
          </p:cNvPr>
          <p:cNvGrpSpPr/>
          <p:nvPr/>
        </p:nvGrpSpPr>
        <p:grpSpPr>
          <a:xfrm>
            <a:off x="0" y="6257919"/>
            <a:ext cx="12192000" cy="600080"/>
            <a:chOff x="0" y="6257919"/>
            <a:chExt cx="10791959" cy="600080"/>
          </a:xfrm>
        </p:grpSpPr>
        <p:grpSp>
          <p:nvGrpSpPr>
            <p:cNvPr id="13" name="组合 12">
              <a:extLst>
                <a:ext uri="{FF2B5EF4-FFF2-40B4-BE49-F238E27FC236}">
                  <a16:creationId xmlns:a16="http://schemas.microsoft.com/office/drawing/2014/main" id="{83C7F887-50C8-44C6-91F6-70F181886B4D}"/>
                </a:ext>
              </a:extLst>
            </p:cNvPr>
            <p:cNvGrpSpPr/>
            <p:nvPr/>
          </p:nvGrpSpPr>
          <p:grpSpPr>
            <a:xfrm>
              <a:off x="0" y="6257919"/>
              <a:ext cx="9316998" cy="600080"/>
              <a:chOff x="0" y="6134093"/>
              <a:chExt cx="8436246" cy="723906"/>
            </a:xfrm>
            <a:solidFill>
              <a:schemeClr val="bg1">
                <a:lumMod val="50000"/>
              </a:schemeClr>
            </a:solidFill>
          </p:grpSpPr>
          <p:sp>
            <p:nvSpPr>
              <p:cNvPr id="15" name="矩形 14">
                <a:extLst>
                  <a:ext uri="{FF2B5EF4-FFF2-40B4-BE49-F238E27FC236}">
                    <a16:creationId xmlns:a16="http://schemas.microsoft.com/office/drawing/2014/main" id="{A6F0EC58-8939-47F9-9FF6-2E928CB2AC37}"/>
                  </a:ext>
                </a:extLst>
              </p:cNvPr>
              <p:cNvSpPr/>
              <p:nvPr/>
            </p:nvSpPr>
            <p:spPr>
              <a:xfrm>
                <a:off x="0" y="6134097"/>
                <a:ext cx="2152650" cy="723900"/>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background</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16" name="矩形 15">
                <a:extLst>
                  <a:ext uri="{FF2B5EF4-FFF2-40B4-BE49-F238E27FC236}">
                    <a16:creationId xmlns:a16="http://schemas.microsoft.com/office/drawing/2014/main" id="{0CDFD275-2B5F-4C74-AFC4-90E5030B8CF2}"/>
                  </a:ext>
                </a:extLst>
              </p:cNvPr>
              <p:cNvSpPr/>
              <p:nvPr/>
            </p:nvSpPr>
            <p:spPr>
              <a:xfrm>
                <a:off x="2152651" y="6134097"/>
                <a:ext cx="1494853"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baseline</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17" name="矩形 16">
                <a:extLst>
                  <a:ext uri="{FF2B5EF4-FFF2-40B4-BE49-F238E27FC236}">
                    <a16:creationId xmlns:a16="http://schemas.microsoft.com/office/drawing/2014/main" id="{895724AD-4871-450E-8524-C943AAFCF8BF}"/>
                  </a:ext>
                </a:extLst>
              </p:cNvPr>
              <p:cNvSpPr/>
              <p:nvPr/>
            </p:nvSpPr>
            <p:spPr>
              <a:xfrm>
                <a:off x="3575586" y="6134093"/>
                <a:ext cx="1494853" cy="723901"/>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minimax</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06E25E41-AC31-402E-BBD3-CC2C13C11BC2}"/>
                  </a:ext>
                </a:extLst>
              </p:cNvPr>
              <p:cNvSpPr/>
              <p:nvPr/>
            </p:nvSpPr>
            <p:spPr>
              <a:xfrm>
                <a:off x="5052836" y="6134097"/>
                <a:ext cx="2047875"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Q-learning</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19" name="矩形 18">
                <a:extLst>
                  <a:ext uri="{FF2B5EF4-FFF2-40B4-BE49-F238E27FC236}">
                    <a16:creationId xmlns:a16="http://schemas.microsoft.com/office/drawing/2014/main" id="{AA27A48F-6827-4E44-926F-B6E102E51E44}"/>
                  </a:ext>
                </a:extLst>
              </p:cNvPr>
              <p:cNvSpPr/>
              <p:nvPr/>
            </p:nvSpPr>
            <p:spPr>
              <a:xfrm>
                <a:off x="7100716" y="6134099"/>
                <a:ext cx="1335530"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MLP</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4" name="矩形 13">
              <a:extLst>
                <a:ext uri="{FF2B5EF4-FFF2-40B4-BE49-F238E27FC236}">
                  <a16:creationId xmlns:a16="http://schemas.microsoft.com/office/drawing/2014/main" id="{9FCE7938-E692-41CC-807E-C088F9E6D0EC}"/>
                </a:ext>
              </a:extLst>
            </p:cNvPr>
            <p:cNvSpPr/>
            <p:nvPr/>
          </p:nvSpPr>
          <p:spPr>
            <a:xfrm>
              <a:off x="9316998" y="6257923"/>
              <a:ext cx="1474961" cy="600075"/>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DQN</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2764523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9DBFBB67-1D29-4E1F-BB2D-786E48F181AB}"/>
              </a:ext>
            </a:extLst>
          </p:cNvPr>
          <p:cNvPicPr>
            <a:picLocks noChangeAspect="1"/>
          </p:cNvPicPr>
          <p:nvPr/>
        </p:nvPicPr>
        <p:blipFill>
          <a:blip r:embed="rId3"/>
          <a:stretch>
            <a:fillRect/>
          </a:stretch>
        </p:blipFill>
        <p:spPr>
          <a:xfrm>
            <a:off x="0" y="0"/>
            <a:ext cx="428685" cy="1107440"/>
          </a:xfrm>
          <a:prstGeom prst="rect">
            <a:avLst/>
          </a:prstGeom>
        </p:spPr>
      </p:pic>
      <p:grpSp>
        <p:nvGrpSpPr>
          <p:cNvPr id="10" name="组合 9">
            <a:extLst>
              <a:ext uri="{FF2B5EF4-FFF2-40B4-BE49-F238E27FC236}">
                <a16:creationId xmlns:a16="http://schemas.microsoft.com/office/drawing/2014/main" id="{C6F88756-74FA-4450-B417-2E72280ED80D}"/>
              </a:ext>
            </a:extLst>
          </p:cNvPr>
          <p:cNvGrpSpPr/>
          <p:nvPr/>
        </p:nvGrpSpPr>
        <p:grpSpPr>
          <a:xfrm>
            <a:off x="0" y="6257919"/>
            <a:ext cx="12192000" cy="600080"/>
            <a:chOff x="0" y="6257919"/>
            <a:chExt cx="10791959" cy="600080"/>
          </a:xfrm>
        </p:grpSpPr>
        <p:grpSp>
          <p:nvGrpSpPr>
            <p:cNvPr id="9" name="组合 8">
              <a:extLst>
                <a:ext uri="{FF2B5EF4-FFF2-40B4-BE49-F238E27FC236}">
                  <a16:creationId xmlns:a16="http://schemas.microsoft.com/office/drawing/2014/main" id="{C40D8318-ADDC-4373-9E4A-7ADB5AF9E5DB}"/>
                </a:ext>
              </a:extLst>
            </p:cNvPr>
            <p:cNvGrpSpPr/>
            <p:nvPr/>
          </p:nvGrpSpPr>
          <p:grpSpPr>
            <a:xfrm>
              <a:off x="0" y="6257919"/>
              <a:ext cx="9316998" cy="600080"/>
              <a:chOff x="0" y="6134093"/>
              <a:chExt cx="8436246" cy="723906"/>
            </a:xfrm>
            <a:solidFill>
              <a:schemeClr val="bg1">
                <a:lumMod val="50000"/>
              </a:schemeClr>
            </a:solidFill>
          </p:grpSpPr>
          <p:sp>
            <p:nvSpPr>
              <p:cNvPr id="4" name="矩形 3">
                <a:extLst>
                  <a:ext uri="{FF2B5EF4-FFF2-40B4-BE49-F238E27FC236}">
                    <a16:creationId xmlns:a16="http://schemas.microsoft.com/office/drawing/2014/main" id="{CAC1D95C-6DEE-477A-947F-E4C3E9D9B6BF}"/>
                  </a:ext>
                </a:extLst>
              </p:cNvPr>
              <p:cNvSpPr/>
              <p:nvPr/>
            </p:nvSpPr>
            <p:spPr>
              <a:xfrm>
                <a:off x="0" y="6134097"/>
                <a:ext cx="2152650" cy="723900"/>
              </a:xfrm>
              <a:prstGeom prst="rect">
                <a:avLst/>
              </a:prstGeom>
              <a:solidFill>
                <a:srgbClr val="C00000"/>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background</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71532DD2-A3A3-4641-B5C1-53B9408A4BFF}"/>
                  </a:ext>
                </a:extLst>
              </p:cNvPr>
              <p:cNvSpPr/>
              <p:nvPr/>
            </p:nvSpPr>
            <p:spPr>
              <a:xfrm>
                <a:off x="2152651" y="6134097"/>
                <a:ext cx="1494853"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baseline</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71B16CA5-928F-4095-BBC3-795A4C94CC1E}"/>
                  </a:ext>
                </a:extLst>
              </p:cNvPr>
              <p:cNvSpPr/>
              <p:nvPr/>
            </p:nvSpPr>
            <p:spPr>
              <a:xfrm>
                <a:off x="3575586" y="6134093"/>
                <a:ext cx="1494853" cy="723901"/>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minimax</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C9273F60-73CD-4966-AAE9-2A0A6576A7AF}"/>
                  </a:ext>
                </a:extLst>
              </p:cNvPr>
              <p:cNvSpPr/>
              <p:nvPr/>
            </p:nvSpPr>
            <p:spPr>
              <a:xfrm>
                <a:off x="5052836" y="6134097"/>
                <a:ext cx="2047875"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Q-learning</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23FAA789-15AE-43C6-A2A9-4B5B3D13F694}"/>
                  </a:ext>
                </a:extLst>
              </p:cNvPr>
              <p:cNvSpPr/>
              <p:nvPr/>
            </p:nvSpPr>
            <p:spPr>
              <a:xfrm>
                <a:off x="7100716" y="6134099"/>
                <a:ext cx="1335530"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MLP</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1" name="矩形 10">
              <a:extLst>
                <a:ext uri="{FF2B5EF4-FFF2-40B4-BE49-F238E27FC236}">
                  <a16:creationId xmlns:a16="http://schemas.microsoft.com/office/drawing/2014/main" id="{AF337A62-1424-462D-955B-2C6B2D662E8B}"/>
                </a:ext>
              </a:extLst>
            </p:cNvPr>
            <p:cNvSpPr/>
            <p:nvPr/>
          </p:nvSpPr>
          <p:spPr>
            <a:xfrm>
              <a:off x="9316998" y="6257923"/>
              <a:ext cx="1474961" cy="600075"/>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DQN</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2" name="文本框 11">
            <a:extLst>
              <a:ext uri="{FF2B5EF4-FFF2-40B4-BE49-F238E27FC236}">
                <a16:creationId xmlns:a16="http://schemas.microsoft.com/office/drawing/2014/main" id="{24C16F00-85AF-44C8-894B-BCAFB0B3C0D0}"/>
              </a:ext>
            </a:extLst>
          </p:cNvPr>
          <p:cNvSpPr txBox="1"/>
          <p:nvPr/>
        </p:nvSpPr>
        <p:spPr>
          <a:xfrm>
            <a:off x="376797" y="138221"/>
            <a:ext cx="11898923" cy="830997"/>
          </a:xfrm>
          <a:prstGeom prst="rect">
            <a:avLst/>
          </a:prstGeom>
          <a:noFill/>
        </p:spPr>
        <p:txBody>
          <a:bodyPr wrap="square" rtlCol="0">
            <a:spAutoFit/>
          </a:bodyPr>
          <a:lstStyle/>
          <a:p>
            <a:r>
              <a:rPr lang="en-US" altLang="zh-CN" sz="4800" b="1" dirty="0">
                <a:latin typeface="Times New Roman" panose="02020603050405020304" pitchFamily="18" charset="0"/>
                <a:cs typeface="Times New Roman" panose="02020603050405020304" pitchFamily="18" charset="0"/>
              </a:rPr>
              <a:t>Basic rule</a:t>
            </a:r>
            <a:endParaRPr lang="zh-CN" altLang="en-US" sz="4800" b="1" dirty="0">
              <a:latin typeface="Times New Roman" panose="02020603050405020304" pitchFamily="18" charset="0"/>
              <a:cs typeface="Times New Roman" panose="02020603050405020304" pitchFamily="18" charset="0"/>
            </a:endParaRPr>
          </a:p>
        </p:txBody>
      </p:sp>
      <p:graphicFrame>
        <p:nvGraphicFramePr>
          <p:cNvPr id="3" name="表格 2">
            <a:extLst>
              <a:ext uri="{FF2B5EF4-FFF2-40B4-BE49-F238E27FC236}">
                <a16:creationId xmlns:a16="http://schemas.microsoft.com/office/drawing/2014/main" id="{1F0388AB-D7E0-404D-A519-E1B4A163BE8D}"/>
              </a:ext>
            </a:extLst>
          </p:cNvPr>
          <p:cNvGraphicFramePr>
            <a:graphicFrameLocks noGrp="1"/>
          </p:cNvGraphicFramePr>
          <p:nvPr>
            <p:extLst>
              <p:ext uri="{D42A27DB-BD31-4B8C-83A1-F6EECF244321}">
                <p14:modId xmlns:p14="http://schemas.microsoft.com/office/powerpoint/2010/main" val="922603527"/>
              </p:ext>
            </p:extLst>
          </p:nvPr>
        </p:nvGraphicFramePr>
        <p:xfrm>
          <a:off x="1460339" y="1796583"/>
          <a:ext cx="9271321" cy="3264834"/>
        </p:xfrm>
        <a:graphic>
          <a:graphicData uri="http://schemas.openxmlformats.org/drawingml/2006/table">
            <a:tbl>
              <a:tblPr firstRow="1" bandRow="1">
                <a:tableStyleId>{93296810-A885-4BE3-A3E7-6D5BEEA58F35}</a:tableStyleId>
              </a:tblPr>
              <a:tblGrid>
                <a:gridCol w="4900555">
                  <a:extLst>
                    <a:ext uri="{9D8B030D-6E8A-4147-A177-3AD203B41FA5}">
                      <a16:colId xmlns:a16="http://schemas.microsoft.com/office/drawing/2014/main" val="1620682286"/>
                    </a:ext>
                  </a:extLst>
                </a:gridCol>
                <a:gridCol w="4370766">
                  <a:extLst>
                    <a:ext uri="{9D8B030D-6E8A-4147-A177-3AD203B41FA5}">
                      <a16:colId xmlns:a16="http://schemas.microsoft.com/office/drawing/2014/main" val="1739894746"/>
                    </a:ext>
                  </a:extLst>
                </a:gridCol>
              </a:tblGrid>
              <a:tr h="544139">
                <a:tc>
                  <a:txBody>
                    <a:bodyPr/>
                    <a:lstStyle/>
                    <a:p>
                      <a:r>
                        <a:rPr lang="en-US" altLang="zh-CN" sz="2000" b="1" dirty="0">
                          <a:latin typeface="Times New Roman" panose="02020603050405020304" pitchFamily="18" charset="0"/>
                          <a:cs typeface="Times New Roman" panose="02020603050405020304" pitchFamily="18" charset="0"/>
                        </a:rPr>
                        <a:t>action</a:t>
                      </a:r>
                      <a:endParaRPr lang="zh-CN" altLang="en-US" sz="2000" b="1" dirty="0">
                        <a:latin typeface="Times New Roman" panose="02020603050405020304" pitchFamily="18" charset="0"/>
                        <a:cs typeface="Times New Roman" panose="02020603050405020304" pitchFamily="18" charset="0"/>
                      </a:endParaRPr>
                    </a:p>
                  </a:txBody>
                  <a:tcPr/>
                </a:tc>
                <a:tc>
                  <a:txBody>
                    <a:bodyPr/>
                    <a:lstStyle/>
                    <a:p>
                      <a:r>
                        <a:rPr lang="en-US" altLang="zh-CN" sz="2000" b="1" dirty="0">
                          <a:latin typeface="Times New Roman" panose="02020603050405020304" pitchFamily="18" charset="0"/>
                          <a:cs typeface="Times New Roman" panose="02020603050405020304" pitchFamily="18" charset="0"/>
                        </a:rPr>
                        <a:t>reward</a:t>
                      </a:r>
                      <a:endParaRPr lang="zh-CN" altLang="en-US" sz="20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39986406"/>
                  </a:ext>
                </a:extLst>
              </a:tr>
              <a:tr h="544139">
                <a:tc>
                  <a:txBody>
                    <a:bodyPr/>
                    <a:lstStyle/>
                    <a:p>
                      <a:r>
                        <a:rPr lang="en-US" altLang="zh-CN" sz="2000" b="1" dirty="0">
                          <a:latin typeface="Times New Roman" panose="02020603050405020304" pitchFamily="18" charset="0"/>
                          <a:cs typeface="Times New Roman" panose="02020603050405020304" pitchFamily="18" charset="0"/>
                        </a:rPr>
                        <a:t>Eat food</a:t>
                      </a:r>
                      <a:endParaRPr lang="zh-CN" altLang="en-US" sz="2000" b="1" dirty="0">
                        <a:latin typeface="Times New Roman" panose="02020603050405020304" pitchFamily="18" charset="0"/>
                        <a:cs typeface="Times New Roman" panose="02020603050405020304" pitchFamily="18" charset="0"/>
                      </a:endParaRPr>
                    </a:p>
                  </a:txBody>
                  <a:tcPr/>
                </a:tc>
                <a:tc>
                  <a:txBody>
                    <a:bodyPr/>
                    <a:lstStyle/>
                    <a:p>
                      <a:r>
                        <a:rPr lang="en-US" altLang="zh-CN" sz="2000" b="1" dirty="0">
                          <a:latin typeface="Times New Roman" panose="02020603050405020304" pitchFamily="18" charset="0"/>
                          <a:cs typeface="Times New Roman" panose="02020603050405020304" pitchFamily="18" charset="0"/>
                        </a:rPr>
                        <a:t>+1 point</a:t>
                      </a:r>
                      <a:endParaRPr lang="zh-CN" altLang="en-US" sz="20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742769077"/>
                  </a:ext>
                </a:extLst>
              </a:tr>
              <a:tr h="544139">
                <a:tc>
                  <a:txBody>
                    <a:bodyPr/>
                    <a:lstStyle/>
                    <a:p>
                      <a:r>
                        <a:rPr lang="en-US" altLang="zh-CN" sz="2000" b="1" dirty="0">
                          <a:latin typeface="Times New Roman" panose="02020603050405020304" pitchFamily="18" charset="0"/>
                          <a:cs typeface="Times New Roman" panose="02020603050405020304" pitchFamily="18" charset="0"/>
                        </a:rPr>
                        <a:t>Hit the boundary</a:t>
                      </a:r>
                      <a:endParaRPr lang="zh-CN" altLang="en-US" sz="2000" b="1" dirty="0">
                        <a:latin typeface="Times New Roman" panose="02020603050405020304" pitchFamily="18" charset="0"/>
                        <a:cs typeface="Times New Roman" panose="02020603050405020304" pitchFamily="18" charset="0"/>
                      </a:endParaRPr>
                    </a:p>
                  </a:txBody>
                  <a:tcPr/>
                </a:tc>
                <a:tc>
                  <a:txBody>
                    <a:bodyPr/>
                    <a:lstStyle/>
                    <a:p>
                      <a:r>
                        <a:rPr lang="en-US" altLang="zh-CN" sz="2000" b="1" dirty="0">
                          <a:latin typeface="Times New Roman" panose="02020603050405020304" pitchFamily="18" charset="0"/>
                          <a:cs typeface="Times New Roman" panose="02020603050405020304" pitchFamily="18" charset="0"/>
                        </a:rPr>
                        <a:t>Die</a:t>
                      </a:r>
                      <a:endParaRPr lang="zh-CN" altLang="en-US" sz="20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529033981"/>
                  </a:ext>
                </a:extLst>
              </a:tr>
              <a:tr h="544139">
                <a:tc>
                  <a:txBody>
                    <a:bodyPr/>
                    <a:lstStyle/>
                    <a:p>
                      <a:r>
                        <a:rPr lang="en-US" altLang="zh-CN" sz="2000" b="1" dirty="0">
                          <a:latin typeface="Times New Roman" panose="02020603050405020304" pitchFamily="18" charset="0"/>
                          <a:cs typeface="Times New Roman" panose="02020603050405020304" pitchFamily="18" charset="0"/>
                        </a:rPr>
                        <a:t>Bump into other snakes’  body</a:t>
                      </a:r>
                      <a:endParaRPr lang="zh-CN" altLang="en-US" sz="2000" b="1" dirty="0">
                        <a:latin typeface="Times New Roman" panose="02020603050405020304" pitchFamily="18" charset="0"/>
                        <a:cs typeface="Times New Roman" panose="02020603050405020304" pitchFamily="18" charset="0"/>
                      </a:endParaRPr>
                    </a:p>
                  </a:txBody>
                  <a:tcPr/>
                </a:tc>
                <a:tc>
                  <a:txBody>
                    <a:bodyPr/>
                    <a:lstStyle/>
                    <a:p>
                      <a:r>
                        <a:rPr lang="en-US" altLang="zh-CN" sz="2000" b="1" dirty="0">
                          <a:latin typeface="Times New Roman" panose="02020603050405020304" pitchFamily="18" charset="0"/>
                          <a:cs typeface="Times New Roman" panose="02020603050405020304" pitchFamily="18" charset="0"/>
                        </a:rPr>
                        <a:t>Die</a:t>
                      </a:r>
                      <a:endParaRPr lang="zh-CN" altLang="en-US" sz="20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302729161"/>
                  </a:ext>
                </a:extLst>
              </a:tr>
              <a:tr h="544139">
                <a:tc>
                  <a:txBody>
                    <a:bodyPr/>
                    <a:lstStyle/>
                    <a:p>
                      <a:r>
                        <a:rPr lang="en-US" altLang="zh-CN" sz="2000" b="1" dirty="0">
                          <a:latin typeface="Times New Roman" panose="02020603050405020304" pitchFamily="18" charset="0"/>
                          <a:cs typeface="Times New Roman" panose="02020603050405020304" pitchFamily="18" charset="0"/>
                        </a:rPr>
                        <a:t>Being bumped into by another snake</a:t>
                      </a:r>
                      <a:endParaRPr lang="zh-CN" altLang="en-US" sz="2000" b="1" dirty="0">
                        <a:latin typeface="Times New Roman" panose="02020603050405020304" pitchFamily="18" charset="0"/>
                        <a:cs typeface="Times New Roman" panose="02020603050405020304" pitchFamily="18" charset="0"/>
                      </a:endParaRPr>
                    </a:p>
                  </a:txBody>
                  <a:tcPr/>
                </a:tc>
                <a:tc>
                  <a:txBody>
                    <a:bodyPr/>
                    <a:lstStyle/>
                    <a:p>
                      <a:r>
                        <a:rPr lang="en-US" altLang="zh-CN" sz="2000" b="1" dirty="0">
                          <a:latin typeface="Times New Roman" panose="02020603050405020304" pitchFamily="18" charset="0"/>
                          <a:cs typeface="Times New Roman" panose="02020603050405020304" pitchFamily="18" charset="0"/>
                        </a:rPr>
                        <a:t>Get the score of another snake</a:t>
                      </a:r>
                      <a:endParaRPr lang="zh-CN" altLang="en-US" sz="20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827121371"/>
                  </a:ext>
                </a:extLst>
              </a:tr>
              <a:tr h="54413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000" b="1" dirty="0">
                          <a:latin typeface="Times New Roman" panose="02020603050405020304" pitchFamily="18" charset="0"/>
                          <a:cs typeface="Times New Roman" panose="02020603050405020304" pitchFamily="18" charset="0"/>
                        </a:rPr>
                        <a:t>bump into itself</a:t>
                      </a:r>
                      <a:endParaRPr lang="zh-CN" altLang="en-US" sz="2000" b="1" dirty="0">
                        <a:latin typeface="Times New Roman" panose="02020603050405020304" pitchFamily="18" charset="0"/>
                        <a:cs typeface="Times New Roman" panose="02020603050405020304" pitchFamily="18" charset="0"/>
                      </a:endParaRPr>
                    </a:p>
                  </a:txBody>
                  <a:tcPr/>
                </a:tc>
                <a:tc>
                  <a:txBody>
                    <a:bodyPr/>
                    <a:lstStyle/>
                    <a:p>
                      <a:r>
                        <a:rPr lang="en-US" altLang="zh-CN" sz="2000" b="1" dirty="0">
                          <a:latin typeface="Times New Roman" panose="02020603050405020304" pitchFamily="18" charset="0"/>
                          <a:cs typeface="Times New Roman" panose="02020603050405020304" pitchFamily="18" charset="0"/>
                        </a:rPr>
                        <a:t>Nothing happened</a:t>
                      </a:r>
                      <a:endParaRPr lang="zh-CN" altLang="en-US" sz="2000" b="1"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74041233"/>
                  </a:ext>
                </a:extLst>
              </a:tr>
            </a:tbl>
          </a:graphicData>
        </a:graphic>
      </p:graphicFrame>
    </p:spTree>
    <p:extLst>
      <p:ext uri="{BB962C8B-B14F-4D97-AF65-F5344CB8AC3E}">
        <p14:creationId xmlns:p14="http://schemas.microsoft.com/office/powerpoint/2010/main" val="35182811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9DBFBB67-1D29-4E1F-BB2D-786E48F181AB}"/>
              </a:ext>
            </a:extLst>
          </p:cNvPr>
          <p:cNvPicPr>
            <a:picLocks noChangeAspect="1"/>
          </p:cNvPicPr>
          <p:nvPr/>
        </p:nvPicPr>
        <p:blipFill>
          <a:blip r:embed="rId5"/>
          <a:stretch>
            <a:fillRect/>
          </a:stretch>
        </p:blipFill>
        <p:spPr>
          <a:xfrm>
            <a:off x="0" y="0"/>
            <a:ext cx="428685" cy="1107440"/>
          </a:xfrm>
          <a:prstGeom prst="rect">
            <a:avLst/>
          </a:prstGeom>
        </p:spPr>
      </p:pic>
      <p:grpSp>
        <p:nvGrpSpPr>
          <p:cNvPr id="10" name="组合 9">
            <a:extLst>
              <a:ext uri="{FF2B5EF4-FFF2-40B4-BE49-F238E27FC236}">
                <a16:creationId xmlns:a16="http://schemas.microsoft.com/office/drawing/2014/main" id="{C6F88756-74FA-4450-B417-2E72280ED80D}"/>
              </a:ext>
            </a:extLst>
          </p:cNvPr>
          <p:cNvGrpSpPr/>
          <p:nvPr/>
        </p:nvGrpSpPr>
        <p:grpSpPr>
          <a:xfrm>
            <a:off x="0" y="6257919"/>
            <a:ext cx="12192000" cy="600080"/>
            <a:chOff x="0" y="6257919"/>
            <a:chExt cx="10791959" cy="600080"/>
          </a:xfrm>
        </p:grpSpPr>
        <p:grpSp>
          <p:nvGrpSpPr>
            <p:cNvPr id="9" name="组合 8">
              <a:extLst>
                <a:ext uri="{FF2B5EF4-FFF2-40B4-BE49-F238E27FC236}">
                  <a16:creationId xmlns:a16="http://schemas.microsoft.com/office/drawing/2014/main" id="{C40D8318-ADDC-4373-9E4A-7ADB5AF9E5DB}"/>
                </a:ext>
              </a:extLst>
            </p:cNvPr>
            <p:cNvGrpSpPr/>
            <p:nvPr/>
          </p:nvGrpSpPr>
          <p:grpSpPr>
            <a:xfrm>
              <a:off x="0" y="6257919"/>
              <a:ext cx="9316998" cy="600080"/>
              <a:chOff x="0" y="6134093"/>
              <a:chExt cx="8436246" cy="723906"/>
            </a:xfrm>
            <a:solidFill>
              <a:schemeClr val="bg1">
                <a:lumMod val="50000"/>
              </a:schemeClr>
            </a:solidFill>
          </p:grpSpPr>
          <p:sp>
            <p:nvSpPr>
              <p:cNvPr id="4" name="矩形 3">
                <a:extLst>
                  <a:ext uri="{FF2B5EF4-FFF2-40B4-BE49-F238E27FC236}">
                    <a16:creationId xmlns:a16="http://schemas.microsoft.com/office/drawing/2014/main" id="{CAC1D95C-6DEE-477A-947F-E4C3E9D9B6BF}"/>
                  </a:ext>
                </a:extLst>
              </p:cNvPr>
              <p:cNvSpPr/>
              <p:nvPr/>
            </p:nvSpPr>
            <p:spPr>
              <a:xfrm>
                <a:off x="0" y="6134097"/>
                <a:ext cx="2152650" cy="723900"/>
              </a:xfrm>
              <a:prstGeom prst="rect">
                <a:avLst/>
              </a:prstGeom>
              <a:solidFill>
                <a:srgbClr val="C00000"/>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background</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71532DD2-A3A3-4641-B5C1-53B9408A4BFF}"/>
                  </a:ext>
                </a:extLst>
              </p:cNvPr>
              <p:cNvSpPr/>
              <p:nvPr/>
            </p:nvSpPr>
            <p:spPr>
              <a:xfrm>
                <a:off x="2152651" y="6134097"/>
                <a:ext cx="1494853"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baseline</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71B16CA5-928F-4095-BBC3-795A4C94CC1E}"/>
                  </a:ext>
                </a:extLst>
              </p:cNvPr>
              <p:cNvSpPr/>
              <p:nvPr/>
            </p:nvSpPr>
            <p:spPr>
              <a:xfrm>
                <a:off x="3575586" y="6134093"/>
                <a:ext cx="1494853" cy="723901"/>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minimax</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C9273F60-73CD-4966-AAE9-2A0A6576A7AF}"/>
                  </a:ext>
                </a:extLst>
              </p:cNvPr>
              <p:cNvSpPr/>
              <p:nvPr/>
            </p:nvSpPr>
            <p:spPr>
              <a:xfrm>
                <a:off x="5052836" y="6134097"/>
                <a:ext cx="2047875"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Q-learning</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23FAA789-15AE-43C6-A2A9-4B5B3D13F694}"/>
                  </a:ext>
                </a:extLst>
              </p:cNvPr>
              <p:cNvSpPr/>
              <p:nvPr/>
            </p:nvSpPr>
            <p:spPr>
              <a:xfrm>
                <a:off x="7100716" y="6134099"/>
                <a:ext cx="1335530"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MLP</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1" name="矩形 10">
              <a:extLst>
                <a:ext uri="{FF2B5EF4-FFF2-40B4-BE49-F238E27FC236}">
                  <a16:creationId xmlns:a16="http://schemas.microsoft.com/office/drawing/2014/main" id="{AF337A62-1424-462D-955B-2C6B2D662E8B}"/>
                </a:ext>
              </a:extLst>
            </p:cNvPr>
            <p:cNvSpPr/>
            <p:nvPr/>
          </p:nvSpPr>
          <p:spPr>
            <a:xfrm>
              <a:off x="9316998" y="6257923"/>
              <a:ext cx="1474961" cy="600075"/>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DQN</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pic>
        <p:nvPicPr>
          <p:cNvPr id="2" name="图片 1">
            <a:extLst>
              <a:ext uri="{FF2B5EF4-FFF2-40B4-BE49-F238E27FC236}">
                <a16:creationId xmlns:a16="http://schemas.microsoft.com/office/drawing/2014/main" id="{8235E29C-0A6C-42E5-A01A-DC15FCE144B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5541" y="1567334"/>
            <a:ext cx="4582355" cy="2577575"/>
          </a:xfrm>
          <a:prstGeom prst="rect">
            <a:avLst/>
          </a:prstGeom>
          <a:effectLst>
            <a:outerShdw blurRad="50800" dist="38100" dir="2700000" algn="tl" rotWithShape="0">
              <a:prstClr val="black">
                <a:alpha val="40000"/>
              </a:prstClr>
            </a:outerShdw>
          </a:effectLst>
        </p:spPr>
      </p:pic>
      <p:sp>
        <p:nvSpPr>
          <p:cNvPr id="12" name="文本框 11">
            <a:extLst>
              <a:ext uri="{FF2B5EF4-FFF2-40B4-BE49-F238E27FC236}">
                <a16:creationId xmlns:a16="http://schemas.microsoft.com/office/drawing/2014/main" id="{24C16F00-85AF-44C8-894B-BCAFB0B3C0D0}"/>
              </a:ext>
            </a:extLst>
          </p:cNvPr>
          <p:cNvSpPr txBox="1"/>
          <p:nvPr/>
        </p:nvSpPr>
        <p:spPr>
          <a:xfrm>
            <a:off x="376797" y="138221"/>
            <a:ext cx="11898923" cy="830997"/>
          </a:xfrm>
          <a:prstGeom prst="rect">
            <a:avLst/>
          </a:prstGeom>
          <a:noFill/>
        </p:spPr>
        <p:txBody>
          <a:bodyPr wrap="square" rtlCol="0">
            <a:spAutoFit/>
          </a:bodyPr>
          <a:lstStyle/>
          <a:p>
            <a:r>
              <a:rPr lang="en-US" altLang="zh-CN" sz="4800" b="1" dirty="0">
                <a:latin typeface="Times New Roman" panose="02020603050405020304" pitchFamily="18" charset="0"/>
                <a:cs typeface="Times New Roman" panose="02020603050405020304" pitchFamily="18" charset="0"/>
              </a:rPr>
              <a:t>Compete on the same stage</a:t>
            </a:r>
            <a:endParaRPr lang="zh-CN" altLang="en-US" sz="4800" b="1"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151C4463-EA3E-4B56-8260-E607D6E73AB4}"/>
              </a:ext>
            </a:extLst>
          </p:cNvPr>
          <p:cNvSpPr txBox="1"/>
          <p:nvPr/>
        </p:nvSpPr>
        <p:spPr>
          <a:xfrm>
            <a:off x="5640883" y="2389453"/>
            <a:ext cx="11898923" cy="830997"/>
          </a:xfrm>
          <a:prstGeom prst="rect">
            <a:avLst/>
          </a:prstGeom>
          <a:noFill/>
        </p:spPr>
        <p:txBody>
          <a:bodyPr wrap="square" rtlCol="0">
            <a:spAutoFit/>
          </a:bodyPr>
          <a:lstStyle/>
          <a:p>
            <a:r>
              <a:rPr lang="en-US" altLang="zh-CN" sz="4800" b="1" dirty="0" err="1">
                <a:latin typeface="Times New Roman" panose="02020603050405020304" pitchFamily="18" charset="0"/>
                <a:cs typeface="Times New Roman" panose="02020603050405020304" pitchFamily="18" charset="0"/>
              </a:rPr>
              <a:t>v.s</a:t>
            </a:r>
            <a:endParaRPr lang="zh-CN" altLang="en-US" sz="4800" b="1" dirty="0">
              <a:latin typeface="Times New Roman" panose="02020603050405020304" pitchFamily="18" charset="0"/>
              <a:cs typeface="Times New Roman" panose="02020603050405020304" pitchFamily="18" charset="0"/>
            </a:endParaRPr>
          </a:p>
        </p:txBody>
      </p:sp>
      <p:pic>
        <p:nvPicPr>
          <p:cNvPr id="19" name="图片 18">
            <a:extLst>
              <a:ext uri="{FF2B5EF4-FFF2-40B4-BE49-F238E27FC236}">
                <a16:creationId xmlns:a16="http://schemas.microsoft.com/office/drawing/2014/main" id="{ABB45D8C-7777-41EE-B6B4-A8F7EF1B6EB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88367" y="4076407"/>
            <a:ext cx="2181513" cy="2181513"/>
          </a:xfrm>
          <a:prstGeom prst="rect">
            <a:avLst/>
          </a:prstGeom>
        </p:spPr>
      </p:pic>
      <p:pic>
        <p:nvPicPr>
          <p:cNvPr id="20" name="首页展示">
            <a:hlinkClick r:id="" action="ppaction://media"/>
            <a:extLst>
              <a:ext uri="{FF2B5EF4-FFF2-40B4-BE49-F238E27FC236}">
                <a16:creationId xmlns:a16="http://schemas.microsoft.com/office/drawing/2014/main" id="{95D7F770-4E5B-49FB-8D10-26188FBD0886}"/>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l="36807" t="26899" r="36567" b="26239"/>
          <a:stretch/>
        </p:blipFill>
        <p:spPr>
          <a:xfrm>
            <a:off x="7636475" y="1458097"/>
            <a:ext cx="2833405" cy="2804984"/>
          </a:xfrm>
          <a:prstGeom prst="rect">
            <a:avLst/>
          </a:prstGeom>
          <a:effectLst>
            <a:outerShdw blurRad="50800" dist="38100" algn="l" rotWithShape="0">
              <a:prstClr val="black">
                <a:alpha val="40000"/>
              </a:prstClr>
            </a:outerShdw>
          </a:effectLst>
        </p:spPr>
      </p:pic>
    </p:spTree>
    <p:extLst>
      <p:ext uri="{BB962C8B-B14F-4D97-AF65-F5344CB8AC3E}">
        <p14:creationId xmlns:p14="http://schemas.microsoft.com/office/powerpoint/2010/main" val="4247152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863"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0"/>
                </p:tgtEl>
              </p:cMediaNode>
            </p:video>
            <p:seq concurrent="1" nextAc="seek">
              <p:cTn id="8" restart="whenNotActive" fill="hold" evtFilter="cancelBubble" nodeType="interactiveSeq">
                <p:stCondLst>
                  <p:cond evt="onClick" delay="0">
                    <p:tgtEl>
                      <p:spTgt spid="2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0"/>
                                        </p:tgtEl>
                                      </p:cBhvr>
                                    </p:cmd>
                                  </p:childTnLst>
                                </p:cTn>
                              </p:par>
                            </p:childTnLst>
                          </p:cTn>
                        </p:par>
                      </p:childTnLst>
                    </p:cTn>
                  </p:par>
                </p:childTnLst>
              </p:cTn>
              <p:nextCondLst>
                <p:cond evt="onClick" delay="0">
                  <p:tgtEl>
                    <p:spTgt spid="20"/>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9DBFBB67-1D29-4E1F-BB2D-786E48F181AB}"/>
              </a:ext>
            </a:extLst>
          </p:cNvPr>
          <p:cNvPicPr>
            <a:picLocks noChangeAspect="1"/>
          </p:cNvPicPr>
          <p:nvPr/>
        </p:nvPicPr>
        <p:blipFill>
          <a:blip r:embed="rId5"/>
          <a:stretch>
            <a:fillRect/>
          </a:stretch>
        </p:blipFill>
        <p:spPr>
          <a:xfrm>
            <a:off x="0" y="0"/>
            <a:ext cx="428685" cy="1107440"/>
          </a:xfrm>
          <a:prstGeom prst="rect">
            <a:avLst/>
          </a:prstGeom>
        </p:spPr>
      </p:pic>
      <p:grpSp>
        <p:nvGrpSpPr>
          <p:cNvPr id="10" name="组合 9">
            <a:extLst>
              <a:ext uri="{FF2B5EF4-FFF2-40B4-BE49-F238E27FC236}">
                <a16:creationId xmlns:a16="http://schemas.microsoft.com/office/drawing/2014/main" id="{C6F88756-74FA-4450-B417-2E72280ED80D}"/>
              </a:ext>
            </a:extLst>
          </p:cNvPr>
          <p:cNvGrpSpPr/>
          <p:nvPr/>
        </p:nvGrpSpPr>
        <p:grpSpPr>
          <a:xfrm>
            <a:off x="0" y="6257919"/>
            <a:ext cx="12192000" cy="600080"/>
            <a:chOff x="0" y="6257919"/>
            <a:chExt cx="10791959" cy="600080"/>
          </a:xfrm>
        </p:grpSpPr>
        <p:grpSp>
          <p:nvGrpSpPr>
            <p:cNvPr id="9" name="组合 8">
              <a:extLst>
                <a:ext uri="{FF2B5EF4-FFF2-40B4-BE49-F238E27FC236}">
                  <a16:creationId xmlns:a16="http://schemas.microsoft.com/office/drawing/2014/main" id="{C40D8318-ADDC-4373-9E4A-7ADB5AF9E5DB}"/>
                </a:ext>
              </a:extLst>
            </p:cNvPr>
            <p:cNvGrpSpPr/>
            <p:nvPr/>
          </p:nvGrpSpPr>
          <p:grpSpPr>
            <a:xfrm>
              <a:off x="0" y="6257919"/>
              <a:ext cx="9316998" cy="600080"/>
              <a:chOff x="0" y="6134093"/>
              <a:chExt cx="8436246" cy="723906"/>
            </a:xfrm>
            <a:solidFill>
              <a:schemeClr val="bg1">
                <a:lumMod val="50000"/>
              </a:schemeClr>
            </a:solidFill>
          </p:grpSpPr>
          <p:sp>
            <p:nvSpPr>
              <p:cNvPr id="4" name="矩形 3">
                <a:extLst>
                  <a:ext uri="{FF2B5EF4-FFF2-40B4-BE49-F238E27FC236}">
                    <a16:creationId xmlns:a16="http://schemas.microsoft.com/office/drawing/2014/main" id="{CAC1D95C-6DEE-477A-947F-E4C3E9D9B6BF}"/>
                  </a:ext>
                </a:extLst>
              </p:cNvPr>
              <p:cNvSpPr/>
              <p:nvPr/>
            </p:nvSpPr>
            <p:spPr>
              <a:xfrm>
                <a:off x="0" y="6134097"/>
                <a:ext cx="2152650" cy="723900"/>
              </a:xfrm>
              <a:prstGeom prst="rect">
                <a:avLst/>
              </a:prstGeom>
              <a:solidFill>
                <a:schemeClr val="tx1">
                  <a:lumMod val="50000"/>
                  <a:lumOff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background</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71532DD2-A3A3-4641-B5C1-53B9408A4BFF}"/>
                  </a:ext>
                </a:extLst>
              </p:cNvPr>
              <p:cNvSpPr/>
              <p:nvPr/>
            </p:nvSpPr>
            <p:spPr>
              <a:xfrm>
                <a:off x="2152651" y="6134097"/>
                <a:ext cx="1494853" cy="723900"/>
              </a:xfrm>
              <a:prstGeom prst="rect">
                <a:avLst/>
              </a:prstGeom>
              <a:solidFill>
                <a:srgbClr val="C00000"/>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baseline</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71B16CA5-928F-4095-BBC3-795A4C94CC1E}"/>
                  </a:ext>
                </a:extLst>
              </p:cNvPr>
              <p:cNvSpPr/>
              <p:nvPr/>
            </p:nvSpPr>
            <p:spPr>
              <a:xfrm>
                <a:off x="3575586" y="6134093"/>
                <a:ext cx="1494853" cy="723901"/>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minimax</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C9273F60-73CD-4966-AAE9-2A0A6576A7AF}"/>
                  </a:ext>
                </a:extLst>
              </p:cNvPr>
              <p:cNvSpPr/>
              <p:nvPr/>
            </p:nvSpPr>
            <p:spPr>
              <a:xfrm>
                <a:off x="5052836" y="6134097"/>
                <a:ext cx="2047875"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Q-learning</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23FAA789-15AE-43C6-A2A9-4B5B3D13F694}"/>
                  </a:ext>
                </a:extLst>
              </p:cNvPr>
              <p:cNvSpPr/>
              <p:nvPr/>
            </p:nvSpPr>
            <p:spPr>
              <a:xfrm>
                <a:off x="7100716" y="6134099"/>
                <a:ext cx="1335530"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MLP</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1" name="矩形 10">
              <a:extLst>
                <a:ext uri="{FF2B5EF4-FFF2-40B4-BE49-F238E27FC236}">
                  <a16:creationId xmlns:a16="http://schemas.microsoft.com/office/drawing/2014/main" id="{AF337A62-1424-462D-955B-2C6B2D662E8B}"/>
                </a:ext>
              </a:extLst>
            </p:cNvPr>
            <p:cNvSpPr/>
            <p:nvPr/>
          </p:nvSpPr>
          <p:spPr>
            <a:xfrm>
              <a:off x="9316998" y="6257923"/>
              <a:ext cx="1474961" cy="600075"/>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DQN</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pic>
        <p:nvPicPr>
          <p:cNvPr id="2" name="random">
            <a:hlinkClick r:id="" action="ppaction://media"/>
            <a:extLst>
              <a:ext uri="{FF2B5EF4-FFF2-40B4-BE49-F238E27FC236}">
                <a16:creationId xmlns:a16="http://schemas.microsoft.com/office/drawing/2014/main" id="{6D84B598-B6DC-4FB7-9AD3-BFDFC71BC6A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36591" t="26000" r="36250" b="25778"/>
          <a:stretch/>
        </p:blipFill>
        <p:spPr>
          <a:xfrm>
            <a:off x="1149938" y="1668780"/>
            <a:ext cx="3311231" cy="3307080"/>
          </a:xfrm>
          <a:prstGeom prst="rect">
            <a:avLst/>
          </a:prstGeom>
        </p:spPr>
      </p:pic>
      <p:sp>
        <p:nvSpPr>
          <p:cNvPr id="14" name="文本框 13">
            <a:extLst>
              <a:ext uri="{FF2B5EF4-FFF2-40B4-BE49-F238E27FC236}">
                <a16:creationId xmlns:a16="http://schemas.microsoft.com/office/drawing/2014/main" id="{F66486A0-E6C4-452B-B096-11A032F2A5A7}"/>
              </a:ext>
            </a:extLst>
          </p:cNvPr>
          <p:cNvSpPr txBox="1"/>
          <p:nvPr/>
        </p:nvSpPr>
        <p:spPr>
          <a:xfrm>
            <a:off x="376797" y="138221"/>
            <a:ext cx="11898923" cy="830997"/>
          </a:xfrm>
          <a:prstGeom prst="rect">
            <a:avLst/>
          </a:prstGeom>
          <a:noFill/>
        </p:spPr>
        <p:txBody>
          <a:bodyPr wrap="square" rtlCol="0">
            <a:spAutoFit/>
          </a:bodyPr>
          <a:lstStyle/>
          <a:p>
            <a:r>
              <a:rPr lang="en-US" altLang="zh-CN" sz="4800" b="1" dirty="0">
                <a:latin typeface="Times New Roman" panose="02020603050405020304" pitchFamily="18" charset="0"/>
                <a:cs typeface="Times New Roman" panose="02020603050405020304" pitchFamily="18" charset="0"/>
              </a:rPr>
              <a:t>Random Agent</a:t>
            </a:r>
            <a:endParaRPr lang="zh-CN" altLang="en-US" sz="4800" b="1"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CB7F6C37-900B-4F02-A813-1026D5EB27F0}"/>
              </a:ext>
            </a:extLst>
          </p:cNvPr>
          <p:cNvSpPr txBox="1"/>
          <p:nvPr/>
        </p:nvSpPr>
        <p:spPr>
          <a:xfrm>
            <a:off x="5118850" y="2251277"/>
            <a:ext cx="4573688" cy="954107"/>
          </a:xfrm>
          <a:prstGeom prst="rect">
            <a:avLst/>
          </a:prstGeom>
          <a:noFill/>
        </p:spPr>
        <p:txBody>
          <a:bodyPr wrap="none" rtlCol="0">
            <a:spAutoFit/>
          </a:bodyPr>
          <a:lstStyle/>
          <a:p>
            <a:r>
              <a:rPr lang="en-US" altLang="zh-CN" sz="2800" dirty="0">
                <a:latin typeface="Times New Roman" panose="02020603050405020304" pitchFamily="18" charset="0"/>
                <a:cs typeface="Times New Roman" panose="02020603050405020304" pitchFamily="18" charset="0"/>
              </a:rPr>
              <a:t>Random movement can act as </a:t>
            </a:r>
          </a:p>
          <a:p>
            <a:r>
              <a:rPr lang="en-US" altLang="zh-CN" sz="2800" dirty="0">
                <a:latin typeface="Times New Roman" panose="02020603050405020304" pitchFamily="18" charset="0"/>
                <a:cs typeface="Times New Roman" panose="02020603050405020304" pitchFamily="18" charset="0"/>
              </a:rPr>
              <a:t>an obstacle in the test.</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8710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9DBFBB67-1D29-4E1F-BB2D-786E48F181AB}"/>
              </a:ext>
            </a:extLst>
          </p:cNvPr>
          <p:cNvPicPr>
            <a:picLocks noChangeAspect="1"/>
          </p:cNvPicPr>
          <p:nvPr/>
        </p:nvPicPr>
        <p:blipFill>
          <a:blip r:embed="rId5"/>
          <a:stretch>
            <a:fillRect/>
          </a:stretch>
        </p:blipFill>
        <p:spPr>
          <a:xfrm>
            <a:off x="0" y="0"/>
            <a:ext cx="428685" cy="1107440"/>
          </a:xfrm>
          <a:prstGeom prst="rect">
            <a:avLst/>
          </a:prstGeom>
        </p:spPr>
      </p:pic>
      <p:grpSp>
        <p:nvGrpSpPr>
          <p:cNvPr id="10" name="组合 9">
            <a:extLst>
              <a:ext uri="{FF2B5EF4-FFF2-40B4-BE49-F238E27FC236}">
                <a16:creationId xmlns:a16="http://schemas.microsoft.com/office/drawing/2014/main" id="{C6F88756-74FA-4450-B417-2E72280ED80D}"/>
              </a:ext>
            </a:extLst>
          </p:cNvPr>
          <p:cNvGrpSpPr/>
          <p:nvPr/>
        </p:nvGrpSpPr>
        <p:grpSpPr>
          <a:xfrm>
            <a:off x="0" y="6257919"/>
            <a:ext cx="12192000" cy="600080"/>
            <a:chOff x="0" y="6257919"/>
            <a:chExt cx="10791959" cy="600080"/>
          </a:xfrm>
        </p:grpSpPr>
        <p:grpSp>
          <p:nvGrpSpPr>
            <p:cNvPr id="9" name="组合 8">
              <a:extLst>
                <a:ext uri="{FF2B5EF4-FFF2-40B4-BE49-F238E27FC236}">
                  <a16:creationId xmlns:a16="http://schemas.microsoft.com/office/drawing/2014/main" id="{C40D8318-ADDC-4373-9E4A-7ADB5AF9E5DB}"/>
                </a:ext>
              </a:extLst>
            </p:cNvPr>
            <p:cNvGrpSpPr/>
            <p:nvPr/>
          </p:nvGrpSpPr>
          <p:grpSpPr>
            <a:xfrm>
              <a:off x="0" y="6257919"/>
              <a:ext cx="9316998" cy="600080"/>
              <a:chOff x="0" y="6134093"/>
              <a:chExt cx="8436246" cy="723906"/>
            </a:xfrm>
            <a:solidFill>
              <a:schemeClr val="bg1">
                <a:lumMod val="50000"/>
              </a:schemeClr>
            </a:solidFill>
          </p:grpSpPr>
          <p:sp>
            <p:nvSpPr>
              <p:cNvPr id="4" name="矩形 3">
                <a:extLst>
                  <a:ext uri="{FF2B5EF4-FFF2-40B4-BE49-F238E27FC236}">
                    <a16:creationId xmlns:a16="http://schemas.microsoft.com/office/drawing/2014/main" id="{CAC1D95C-6DEE-477A-947F-E4C3E9D9B6BF}"/>
                  </a:ext>
                </a:extLst>
              </p:cNvPr>
              <p:cNvSpPr/>
              <p:nvPr/>
            </p:nvSpPr>
            <p:spPr>
              <a:xfrm>
                <a:off x="0" y="6134097"/>
                <a:ext cx="2152650" cy="723900"/>
              </a:xfrm>
              <a:prstGeom prst="rect">
                <a:avLst/>
              </a:prstGeom>
              <a:solidFill>
                <a:schemeClr val="tx1">
                  <a:lumMod val="50000"/>
                  <a:lumOff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background</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71532DD2-A3A3-4641-B5C1-53B9408A4BFF}"/>
                  </a:ext>
                </a:extLst>
              </p:cNvPr>
              <p:cNvSpPr/>
              <p:nvPr/>
            </p:nvSpPr>
            <p:spPr>
              <a:xfrm>
                <a:off x="2152651" y="6134097"/>
                <a:ext cx="1494853" cy="723900"/>
              </a:xfrm>
              <a:prstGeom prst="rect">
                <a:avLst/>
              </a:prstGeom>
              <a:solidFill>
                <a:srgbClr val="C00000"/>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baseline</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71B16CA5-928F-4095-BBC3-795A4C94CC1E}"/>
                  </a:ext>
                </a:extLst>
              </p:cNvPr>
              <p:cNvSpPr/>
              <p:nvPr/>
            </p:nvSpPr>
            <p:spPr>
              <a:xfrm>
                <a:off x="3575586" y="6134093"/>
                <a:ext cx="1494853" cy="723901"/>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minimax</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C9273F60-73CD-4966-AAE9-2A0A6576A7AF}"/>
                  </a:ext>
                </a:extLst>
              </p:cNvPr>
              <p:cNvSpPr/>
              <p:nvPr/>
            </p:nvSpPr>
            <p:spPr>
              <a:xfrm>
                <a:off x="5052836" y="6134097"/>
                <a:ext cx="2047875"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Q-learning</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23FAA789-15AE-43C6-A2A9-4B5B3D13F694}"/>
                  </a:ext>
                </a:extLst>
              </p:cNvPr>
              <p:cNvSpPr/>
              <p:nvPr/>
            </p:nvSpPr>
            <p:spPr>
              <a:xfrm>
                <a:off x="7100716" y="6134099"/>
                <a:ext cx="1335530"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MLP</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1" name="矩形 10">
              <a:extLst>
                <a:ext uri="{FF2B5EF4-FFF2-40B4-BE49-F238E27FC236}">
                  <a16:creationId xmlns:a16="http://schemas.microsoft.com/office/drawing/2014/main" id="{AF337A62-1424-462D-955B-2C6B2D662E8B}"/>
                </a:ext>
              </a:extLst>
            </p:cNvPr>
            <p:cNvSpPr/>
            <p:nvPr/>
          </p:nvSpPr>
          <p:spPr>
            <a:xfrm>
              <a:off x="9316998" y="6257923"/>
              <a:ext cx="1474961" cy="600075"/>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DQN</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pic>
        <p:nvPicPr>
          <p:cNvPr id="3" name="directional">
            <a:hlinkClick r:id="" action="ppaction://media"/>
            <a:extLst>
              <a:ext uri="{FF2B5EF4-FFF2-40B4-BE49-F238E27FC236}">
                <a16:creationId xmlns:a16="http://schemas.microsoft.com/office/drawing/2014/main" id="{B15E004F-9711-4BDA-994A-4282184A1D61}"/>
              </a:ext>
            </a:extLst>
          </p:cNvPr>
          <p:cNvPicPr>
            <a:picLocks noChangeAspect="1"/>
          </p:cNvPicPr>
          <p:nvPr>
            <a:videoFile r:link="rId1"/>
            <p:extLst>
              <p:ext uri="{DAA4B4D4-6D71-4841-9C94-3DE7FCFB9230}">
                <p14:media xmlns:p14="http://schemas.microsoft.com/office/powerpoint/2010/main" r:embed="rId2">
                  <p14:trim st="2030"/>
                </p14:media>
              </p:ext>
            </p:extLst>
          </p:nvPr>
        </p:nvPicPr>
        <p:blipFill rotWithShape="1">
          <a:blip r:embed="rId6"/>
          <a:srcRect l="36591" t="26126" r="36453" b="26126"/>
          <a:stretch>
            <a:fillRect/>
          </a:stretch>
        </p:blipFill>
        <p:spPr>
          <a:xfrm>
            <a:off x="1153169" y="1643449"/>
            <a:ext cx="3286517" cy="3274540"/>
          </a:xfrm>
          <a:prstGeom prst="rect">
            <a:avLst/>
          </a:prstGeom>
        </p:spPr>
      </p:pic>
      <p:sp>
        <p:nvSpPr>
          <p:cNvPr id="14" name="文本框 13">
            <a:extLst>
              <a:ext uri="{FF2B5EF4-FFF2-40B4-BE49-F238E27FC236}">
                <a16:creationId xmlns:a16="http://schemas.microsoft.com/office/drawing/2014/main" id="{C1E1D965-1701-425E-8648-F89335507103}"/>
              </a:ext>
            </a:extLst>
          </p:cNvPr>
          <p:cNvSpPr txBox="1"/>
          <p:nvPr/>
        </p:nvSpPr>
        <p:spPr>
          <a:xfrm>
            <a:off x="376797" y="138221"/>
            <a:ext cx="11898923" cy="830997"/>
          </a:xfrm>
          <a:prstGeom prst="rect">
            <a:avLst/>
          </a:prstGeom>
          <a:noFill/>
        </p:spPr>
        <p:txBody>
          <a:bodyPr wrap="square" rtlCol="0">
            <a:spAutoFit/>
          </a:bodyPr>
          <a:lstStyle/>
          <a:p>
            <a:r>
              <a:rPr lang="en-US" altLang="zh-CN" sz="4800" b="1" dirty="0">
                <a:latin typeface="Times New Roman" panose="02020603050405020304" pitchFamily="18" charset="0"/>
                <a:cs typeface="Times New Roman" panose="02020603050405020304" pitchFamily="18" charset="0"/>
              </a:rPr>
              <a:t>Directional Agent</a:t>
            </a:r>
            <a:endParaRPr lang="zh-CN" altLang="en-US" sz="4800" b="1" dirty="0">
              <a:latin typeface="Times New Roman" panose="02020603050405020304" pitchFamily="18" charset="0"/>
              <a:cs typeface="Times New Roman" panose="02020603050405020304" pitchFamily="18" charset="0"/>
            </a:endParaRPr>
          </a:p>
        </p:txBody>
      </p:sp>
      <p:sp>
        <p:nvSpPr>
          <p:cNvPr id="18" name="文本框 17">
            <a:extLst>
              <a:ext uri="{FF2B5EF4-FFF2-40B4-BE49-F238E27FC236}">
                <a16:creationId xmlns:a16="http://schemas.microsoft.com/office/drawing/2014/main" id="{1C54A134-74B7-4848-92AA-861F0880FB86}"/>
              </a:ext>
            </a:extLst>
          </p:cNvPr>
          <p:cNvSpPr txBox="1"/>
          <p:nvPr/>
        </p:nvSpPr>
        <p:spPr>
          <a:xfrm>
            <a:off x="4550899" y="2041212"/>
            <a:ext cx="7206714" cy="2246769"/>
          </a:xfrm>
          <a:prstGeom prst="rect">
            <a:avLst/>
          </a:prstGeom>
          <a:noFill/>
        </p:spPr>
        <p:txBody>
          <a:bodyPr wrap="square" rtlCol="0">
            <a:spAutoFit/>
          </a:bodyPr>
          <a:lstStyle/>
          <a:p>
            <a:r>
              <a:rPr lang="en-US" altLang="zh-CN" sz="2800" dirty="0">
                <a:latin typeface="Times New Roman" panose="02020603050405020304" pitchFamily="18" charset="0"/>
                <a:cs typeface="Times New Roman" panose="02020603050405020304" pitchFamily="18" charset="0"/>
              </a:rPr>
              <a:t>The yellow snake is a Directional Agent</a:t>
            </a:r>
          </a:p>
          <a:p>
            <a:r>
              <a:rPr lang="en-US" altLang="zh-CN" sz="2800" dirty="0">
                <a:latin typeface="Times New Roman" panose="02020603050405020304" pitchFamily="18" charset="0"/>
                <a:cs typeface="Times New Roman" panose="02020603050405020304" pitchFamily="18" charset="0"/>
              </a:rPr>
              <a:t>The other two snakes are Random Agent</a:t>
            </a:r>
          </a:p>
          <a:p>
            <a:endParaRPr lang="en-US" altLang="zh-CN" sz="2800" dirty="0">
              <a:latin typeface="Times New Roman" panose="02020603050405020304" pitchFamily="18" charset="0"/>
              <a:cs typeface="Times New Roman" panose="02020603050405020304" pitchFamily="18" charset="0"/>
            </a:endParaRPr>
          </a:p>
          <a:p>
            <a:r>
              <a:rPr lang="en-US" altLang="zh-CN" sz="2800" dirty="0">
                <a:latin typeface="Times New Roman" panose="02020603050405020304" pitchFamily="18" charset="0"/>
                <a:cs typeface="Times New Roman" panose="02020603050405020304" pitchFamily="18" charset="0"/>
              </a:rPr>
              <a:t>Directional Agent fight over food and does not actively attack.</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30975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20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B9C55B20-8540-23A6-C98E-011DD9244B3E}"/>
              </a:ext>
            </a:extLst>
          </p:cNvPr>
          <p:cNvPicPr>
            <a:picLocks noChangeAspect="1"/>
          </p:cNvPicPr>
          <p:nvPr/>
        </p:nvPicPr>
        <p:blipFill>
          <a:blip r:embed="rId3"/>
          <a:stretch>
            <a:fillRect/>
          </a:stretch>
        </p:blipFill>
        <p:spPr>
          <a:xfrm>
            <a:off x="428685" y="-27373"/>
            <a:ext cx="6071353" cy="6285290"/>
          </a:xfrm>
          <a:prstGeom prst="rect">
            <a:avLst/>
          </a:prstGeom>
        </p:spPr>
      </p:pic>
      <p:pic>
        <p:nvPicPr>
          <p:cNvPr id="13" name="图片 12">
            <a:extLst>
              <a:ext uri="{FF2B5EF4-FFF2-40B4-BE49-F238E27FC236}">
                <a16:creationId xmlns:a16="http://schemas.microsoft.com/office/drawing/2014/main" id="{9DBFBB67-1D29-4E1F-BB2D-786E48F181AB}"/>
              </a:ext>
            </a:extLst>
          </p:cNvPr>
          <p:cNvPicPr>
            <a:picLocks noChangeAspect="1"/>
          </p:cNvPicPr>
          <p:nvPr/>
        </p:nvPicPr>
        <p:blipFill>
          <a:blip r:embed="rId4"/>
          <a:stretch>
            <a:fillRect/>
          </a:stretch>
        </p:blipFill>
        <p:spPr>
          <a:xfrm>
            <a:off x="0" y="0"/>
            <a:ext cx="428685" cy="1107440"/>
          </a:xfrm>
          <a:prstGeom prst="rect">
            <a:avLst/>
          </a:prstGeom>
        </p:spPr>
      </p:pic>
      <p:grpSp>
        <p:nvGrpSpPr>
          <p:cNvPr id="10" name="组合 9">
            <a:extLst>
              <a:ext uri="{FF2B5EF4-FFF2-40B4-BE49-F238E27FC236}">
                <a16:creationId xmlns:a16="http://schemas.microsoft.com/office/drawing/2014/main" id="{C6F88756-74FA-4450-B417-2E72280ED80D}"/>
              </a:ext>
            </a:extLst>
          </p:cNvPr>
          <p:cNvGrpSpPr/>
          <p:nvPr/>
        </p:nvGrpSpPr>
        <p:grpSpPr>
          <a:xfrm>
            <a:off x="0" y="6257919"/>
            <a:ext cx="12192000" cy="600080"/>
            <a:chOff x="0" y="6257919"/>
            <a:chExt cx="10791959" cy="600080"/>
          </a:xfrm>
        </p:grpSpPr>
        <p:grpSp>
          <p:nvGrpSpPr>
            <p:cNvPr id="9" name="组合 8">
              <a:extLst>
                <a:ext uri="{FF2B5EF4-FFF2-40B4-BE49-F238E27FC236}">
                  <a16:creationId xmlns:a16="http://schemas.microsoft.com/office/drawing/2014/main" id="{C40D8318-ADDC-4373-9E4A-7ADB5AF9E5DB}"/>
                </a:ext>
              </a:extLst>
            </p:cNvPr>
            <p:cNvGrpSpPr/>
            <p:nvPr/>
          </p:nvGrpSpPr>
          <p:grpSpPr>
            <a:xfrm>
              <a:off x="0" y="6257919"/>
              <a:ext cx="9316998" cy="600080"/>
              <a:chOff x="0" y="6134093"/>
              <a:chExt cx="8436246" cy="723906"/>
            </a:xfrm>
            <a:solidFill>
              <a:schemeClr val="bg1">
                <a:lumMod val="50000"/>
              </a:schemeClr>
            </a:solidFill>
          </p:grpSpPr>
          <p:sp>
            <p:nvSpPr>
              <p:cNvPr id="4" name="矩形 3">
                <a:extLst>
                  <a:ext uri="{FF2B5EF4-FFF2-40B4-BE49-F238E27FC236}">
                    <a16:creationId xmlns:a16="http://schemas.microsoft.com/office/drawing/2014/main" id="{CAC1D95C-6DEE-477A-947F-E4C3E9D9B6BF}"/>
                  </a:ext>
                </a:extLst>
              </p:cNvPr>
              <p:cNvSpPr/>
              <p:nvPr/>
            </p:nvSpPr>
            <p:spPr>
              <a:xfrm>
                <a:off x="0" y="6134097"/>
                <a:ext cx="2152650" cy="723900"/>
              </a:xfrm>
              <a:prstGeom prst="rect">
                <a:avLst/>
              </a:prstGeom>
              <a:solidFill>
                <a:schemeClr val="tx1">
                  <a:lumMod val="50000"/>
                  <a:lumOff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background</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71532DD2-A3A3-4641-B5C1-53B9408A4BFF}"/>
                  </a:ext>
                </a:extLst>
              </p:cNvPr>
              <p:cNvSpPr/>
              <p:nvPr/>
            </p:nvSpPr>
            <p:spPr>
              <a:xfrm>
                <a:off x="2152651" y="6134097"/>
                <a:ext cx="1494853"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baseline</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71B16CA5-928F-4095-BBC3-795A4C94CC1E}"/>
                  </a:ext>
                </a:extLst>
              </p:cNvPr>
              <p:cNvSpPr/>
              <p:nvPr/>
            </p:nvSpPr>
            <p:spPr>
              <a:xfrm>
                <a:off x="3575586" y="6134093"/>
                <a:ext cx="1494853" cy="723901"/>
              </a:xfrm>
              <a:prstGeom prst="rect">
                <a:avLst/>
              </a:prstGeom>
              <a:solidFill>
                <a:srgbClr val="C00000"/>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minimax</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C9273F60-73CD-4966-AAE9-2A0A6576A7AF}"/>
                  </a:ext>
                </a:extLst>
              </p:cNvPr>
              <p:cNvSpPr/>
              <p:nvPr/>
            </p:nvSpPr>
            <p:spPr>
              <a:xfrm>
                <a:off x="5052836" y="6134097"/>
                <a:ext cx="2047875"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Q-learning</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23FAA789-15AE-43C6-A2A9-4B5B3D13F694}"/>
                  </a:ext>
                </a:extLst>
              </p:cNvPr>
              <p:cNvSpPr/>
              <p:nvPr/>
            </p:nvSpPr>
            <p:spPr>
              <a:xfrm>
                <a:off x="7100716" y="6134099"/>
                <a:ext cx="1335530"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MLP</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1" name="矩形 10">
              <a:extLst>
                <a:ext uri="{FF2B5EF4-FFF2-40B4-BE49-F238E27FC236}">
                  <a16:creationId xmlns:a16="http://schemas.microsoft.com/office/drawing/2014/main" id="{AF337A62-1424-462D-955B-2C6B2D662E8B}"/>
                </a:ext>
              </a:extLst>
            </p:cNvPr>
            <p:cNvSpPr/>
            <p:nvPr/>
          </p:nvSpPr>
          <p:spPr>
            <a:xfrm>
              <a:off x="9316998" y="6257923"/>
              <a:ext cx="1474961" cy="600075"/>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DQN</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5" name="文本框 14">
            <a:extLst>
              <a:ext uri="{FF2B5EF4-FFF2-40B4-BE49-F238E27FC236}">
                <a16:creationId xmlns:a16="http://schemas.microsoft.com/office/drawing/2014/main" id="{A30CF0D4-BEE5-40A3-86B9-6226761BBB5B}"/>
              </a:ext>
            </a:extLst>
          </p:cNvPr>
          <p:cNvSpPr txBox="1"/>
          <p:nvPr/>
        </p:nvSpPr>
        <p:spPr>
          <a:xfrm>
            <a:off x="376797" y="51722"/>
            <a:ext cx="8482581" cy="830997"/>
          </a:xfrm>
          <a:prstGeom prst="rect">
            <a:avLst/>
          </a:prstGeom>
          <a:solidFill>
            <a:schemeClr val="bg1"/>
          </a:solidFill>
        </p:spPr>
        <p:txBody>
          <a:bodyPr wrap="square" rtlCol="0">
            <a:spAutoFit/>
          </a:bodyPr>
          <a:lstStyle/>
          <a:p>
            <a:r>
              <a:rPr lang="en-US" altLang="zh-CN" sz="4800" b="1" dirty="0">
                <a:latin typeface="Times New Roman" panose="02020603050405020304" pitchFamily="18" charset="0"/>
                <a:cs typeface="Times New Roman" panose="02020603050405020304" pitchFamily="18" charset="0"/>
              </a:rPr>
              <a:t>Minimax Agent</a:t>
            </a:r>
            <a:endParaRPr lang="zh-CN" altLang="en-US" sz="4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61933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8E85EFB1-F078-49E8-BF1B-2D3843CD5900}"/>
              </a:ext>
            </a:extLst>
          </p:cNvPr>
          <p:cNvPicPr>
            <a:picLocks noChangeAspect="1"/>
          </p:cNvPicPr>
          <p:nvPr/>
        </p:nvPicPr>
        <p:blipFill>
          <a:blip r:embed="rId3"/>
          <a:stretch>
            <a:fillRect/>
          </a:stretch>
        </p:blipFill>
        <p:spPr>
          <a:xfrm>
            <a:off x="218569" y="1259021"/>
            <a:ext cx="8485200" cy="8784194"/>
          </a:xfrm>
          <a:prstGeom prst="rect">
            <a:avLst/>
          </a:prstGeom>
        </p:spPr>
      </p:pic>
      <p:pic>
        <p:nvPicPr>
          <p:cNvPr id="13" name="图片 12">
            <a:extLst>
              <a:ext uri="{FF2B5EF4-FFF2-40B4-BE49-F238E27FC236}">
                <a16:creationId xmlns:a16="http://schemas.microsoft.com/office/drawing/2014/main" id="{9DBFBB67-1D29-4E1F-BB2D-786E48F181AB}"/>
              </a:ext>
            </a:extLst>
          </p:cNvPr>
          <p:cNvPicPr>
            <a:picLocks noChangeAspect="1"/>
          </p:cNvPicPr>
          <p:nvPr/>
        </p:nvPicPr>
        <p:blipFill>
          <a:blip r:embed="rId4"/>
          <a:stretch>
            <a:fillRect/>
          </a:stretch>
        </p:blipFill>
        <p:spPr>
          <a:xfrm>
            <a:off x="0" y="0"/>
            <a:ext cx="428685" cy="1107440"/>
          </a:xfrm>
          <a:prstGeom prst="rect">
            <a:avLst/>
          </a:prstGeom>
        </p:spPr>
      </p:pic>
      <p:grpSp>
        <p:nvGrpSpPr>
          <p:cNvPr id="10" name="组合 9">
            <a:extLst>
              <a:ext uri="{FF2B5EF4-FFF2-40B4-BE49-F238E27FC236}">
                <a16:creationId xmlns:a16="http://schemas.microsoft.com/office/drawing/2014/main" id="{C6F88756-74FA-4450-B417-2E72280ED80D}"/>
              </a:ext>
            </a:extLst>
          </p:cNvPr>
          <p:cNvGrpSpPr/>
          <p:nvPr/>
        </p:nvGrpSpPr>
        <p:grpSpPr>
          <a:xfrm>
            <a:off x="0" y="6257919"/>
            <a:ext cx="12192000" cy="600080"/>
            <a:chOff x="0" y="6257919"/>
            <a:chExt cx="10791959" cy="600080"/>
          </a:xfrm>
        </p:grpSpPr>
        <p:grpSp>
          <p:nvGrpSpPr>
            <p:cNvPr id="9" name="组合 8">
              <a:extLst>
                <a:ext uri="{FF2B5EF4-FFF2-40B4-BE49-F238E27FC236}">
                  <a16:creationId xmlns:a16="http://schemas.microsoft.com/office/drawing/2014/main" id="{C40D8318-ADDC-4373-9E4A-7ADB5AF9E5DB}"/>
                </a:ext>
              </a:extLst>
            </p:cNvPr>
            <p:cNvGrpSpPr/>
            <p:nvPr/>
          </p:nvGrpSpPr>
          <p:grpSpPr>
            <a:xfrm>
              <a:off x="0" y="6257919"/>
              <a:ext cx="9316998" cy="600080"/>
              <a:chOff x="0" y="6134093"/>
              <a:chExt cx="8436246" cy="723906"/>
            </a:xfrm>
            <a:solidFill>
              <a:schemeClr val="bg1">
                <a:lumMod val="50000"/>
              </a:schemeClr>
            </a:solidFill>
          </p:grpSpPr>
          <p:sp>
            <p:nvSpPr>
              <p:cNvPr id="4" name="矩形 3">
                <a:extLst>
                  <a:ext uri="{FF2B5EF4-FFF2-40B4-BE49-F238E27FC236}">
                    <a16:creationId xmlns:a16="http://schemas.microsoft.com/office/drawing/2014/main" id="{CAC1D95C-6DEE-477A-947F-E4C3E9D9B6BF}"/>
                  </a:ext>
                </a:extLst>
              </p:cNvPr>
              <p:cNvSpPr/>
              <p:nvPr/>
            </p:nvSpPr>
            <p:spPr>
              <a:xfrm>
                <a:off x="0" y="6134097"/>
                <a:ext cx="2152650" cy="723900"/>
              </a:xfrm>
              <a:prstGeom prst="rect">
                <a:avLst/>
              </a:prstGeom>
              <a:solidFill>
                <a:schemeClr val="tx1">
                  <a:lumMod val="50000"/>
                  <a:lumOff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background</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71532DD2-A3A3-4641-B5C1-53B9408A4BFF}"/>
                  </a:ext>
                </a:extLst>
              </p:cNvPr>
              <p:cNvSpPr/>
              <p:nvPr/>
            </p:nvSpPr>
            <p:spPr>
              <a:xfrm>
                <a:off x="2152651" y="6134097"/>
                <a:ext cx="1494853"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baseline</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71B16CA5-928F-4095-BBC3-795A4C94CC1E}"/>
                  </a:ext>
                </a:extLst>
              </p:cNvPr>
              <p:cNvSpPr/>
              <p:nvPr/>
            </p:nvSpPr>
            <p:spPr>
              <a:xfrm>
                <a:off x="3575586" y="6134093"/>
                <a:ext cx="1494853" cy="723901"/>
              </a:xfrm>
              <a:prstGeom prst="rect">
                <a:avLst/>
              </a:prstGeom>
              <a:solidFill>
                <a:srgbClr val="C00000"/>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minimax</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C9273F60-73CD-4966-AAE9-2A0A6576A7AF}"/>
                  </a:ext>
                </a:extLst>
              </p:cNvPr>
              <p:cNvSpPr/>
              <p:nvPr/>
            </p:nvSpPr>
            <p:spPr>
              <a:xfrm>
                <a:off x="5052836" y="6134097"/>
                <a:ext cx="2047875"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Q-learning</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23FAA789-15AE-43C6-A2A9-4B5B3D13F694}"/>
                  </a:ext>
                </a:extLst>
              </p:cNvPr>
              <p:cNvSpPr/>
              <p:nvPr/>
            </p:nvSpPr>
            <p:spPr>
              <a:xfrm>
                <a:off x="7100716" y="6134099"/>
                <a:ext cx="1335530"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MLP</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1" name="矩形 10">
              <a:extLst>
                <a:ext uri="{FF2B5EF4-FFF2-40B4-BE49-F238E27FC236}">
                  <a16:creationId xmlns:a16="http://schemas.microsoft.com/office/drawing/2014/main" id="{AF337A62-1424-462D-955B-2C6B2D662E8B}"/>
                </a:ext>
              </a:extLst>
            </p:cNvPr>
            <p:cNvSpPr/>
            <p:nvPr/>
          </p:nvSpPr>
          <p:spPr>
            <a:xfrm>
              <a:off x="9316998" y="6257923"/>
              <a:ext cx="1474961" cy="600075"/>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DQN</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7" name="文本框 16">
            <a:extLst>
              <a:ext uri="{FF2B5EF4-FFF2-40B4-BE49-F238E27FC236}">
                <a16:creationId xmlns:a16="http://schemas.microsoft.com/office/drawing/2014/main" id="{7361D5CF-7ECB-497C-8092-62C4766FFB63}"/>
              </a:ext>
            </a:extLst>
          </p:cNvPr>
          <p:cNvSpPr txBox="1"/>
          <p:nvPr/>
        </p:nvSpPr>
        <p:spPr>
          <a:xfrm>
            <a:off x="376797" y="51722"/>
            <a:ext cx="8482581" cy="830997"/>
          </a:xfrm>
          <a:prstGeom prst="rect">
            <a:avLst/>
          </a:prstGeom>
          <a:solidFill>
            <a:schemeClr val="bg1"/>
          </a:solidFill>
        </p:spPr>
        <p:txBody>
          <a:bodyPr wrap="square" rtlCol="0">
            <a:spAutoFit/>
          </a:bodyPr>
          <a:lstStyle/>
          <a:p>
            <a:r>
              <a:rPr lang="en-US" altLang="zh-CN" sz="4800" b="1" dirty="0">
                <a:latin typeface="Times New Roman" panose="02020603050405020304" pitchFamily="18" charset="0"/>
                <a:cs typeface="Times New Roman" panose="02020603050405020304" pitchFamily="18" charset="0"/>
              </a:rPr>
              <a:t>Minimax Agent</a:t>
            </a:r>
            <a:endParaRPr lang="zh-CN" altLang="en-US" sz="4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073103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B9C55B20-8540-23A6-C98E-011DD9244B3E}"/>
              </a:ext>
            </a:extLst>
          </p:cNvPr>
          <p:cNvPicPr>
            <a:picLocks noChangeAspect="1"/>
          </p:cNvPicPr>
          <p:nvPr/>
        </p:nvPicPr>
        <p:blipFill>
          <a:blip r:embed="rId3"/>
          <a:stretch>
            <a:fillRect/>
          </a:stretch>
        </p:blipFill>
        <p:spPr>
          <a:xfrm>
            <a:off x="218569" y="-2349165"/>
            <a:ext cx="8485200" cy="8784194"/>
          </a:xfrm>
          <a:prstGeom prst="rect">
            <a:avLst/>
          </a:prstGeom>
        </p:spPr>
      </p:pic>
      <p:pic>
        <p:nvPicPr>
          <p:cNvPr id="13" name="图片 12">
            <a:extLst>
              <a:ext uri="{FF2B5EF4-FFF2-40B4-BE49-F238E27FC236}">
                <a16:creationId xmlns:a16="http://schemas.microsoft.com/office/drawing/2014/main" id="{9DBFBB67-1D29-4E1F-BB2D-786E48F181AB}"/>
              </a:ext>
            </a:extLst>
          </p:cNvPr>
          <p:cNvPicPr>
            <a:picLocks noChangeAspect="1"/>
          </p:cNvPicPr>
          <p:nvPr/>
        </p:nvPicPr>
        <p:blipFill>
          <a:blip r:embed="rId4"/>
          <a:stretch>
            <a:fillRect/>
          </a:stretch>
        </p:blipFill>
        <p:spPr>
          <a:xfrm>
            <a:off x="0" y="0"/>
            <a:ext cx="428685" cy="1107440"/>
          </a:xfrm>
          <a:prstGeom prst="rect">
            <a:avLst/>
          </a:prstGeom>
        </p:spPr>
      </p:pic>
      <p:grpSp>
        <p:nvGrpSpPr>
          <p:cNvPr id="10" name="组合 9">
            <a:extLst>
              <a:ext uri="{FF2B5EF4-FFF2-40B4-BE49-F238E27FC236}">
                <a16:creationId xmlns:a16="http://schemas.microsoft.com/office/drawing/2014/main" id="{C6F88756-74FA-4450-B417-2E72280ED80D}"/>
              </a:ext>
            </a:extLst>
          </p:cNvPr>
          <p:cNvGrpSpPr/>
          <p:nvPr/>
        </p:nvGrpSpPr>
        <p:grpSpPr>
          <a:xfrm>
            <a:off x="0" y="6257919"/>
            <a:ext cx="12192000" cy="600080"/>
            <a:chOff x="0" y="6257919"/>
            <a:chExt cx="10791959" cy="600080"/>
          </a:xfrm>
        </p:grpSpPr>
        <p:grpSp>
          <p:nvGrpSpPr>
            <p:cNvPr id="9" name="组合 8">
              <a:extLst>
                <a:ext uri="{FF2B5EF4-FFF2-40B4-BE49-F238E27FC236}">
                  <a16:creationId xmlns:a16="http://schemas.microsoft.com/office/drawing/2014/main" id="{C40D8318-ADDC-4373-9E4A-7ADB5AF9E5DB}"/>
                </a:ext>
              </a:extLst>
            </p:cNvPr>
            <p:cNvGrpSpPr/>
            <p:nvPr/>
          </p:nvGrpSpPr>
          <p:grpSpPr>
            <a:xfrm>
              <a:off x="0" y="6257919"/>
              <a:ext cx="9316998" cy="600080"/>
              <a:chOff x="0" y="6134093"/>
              <a:chExt cx="8436246" cy="723906"/>
            </a:xfrm>
            <a:solidFill>
              <a:schemeClr val="bg1">
                <a:lumMod val="50000"/>
              </a:schemeClr>
            </a:solidFill>
          </p:grpSpPr>
          <p:sp>
            <p:nvSpPr>
              <p:cNvPr id="4" name="矩形 3">
                <a:extLst>
                  <a:ext uri="{FF2B5EF4-FFF2-40B4-BE49-F238E27FC236}">
                    <a16:creationId xmlns:a16="http://schemas.microsoft.com/office/drawing/2014/main" id="{CAC1D95C-6DEE-477A-947F-E4C3E9D9B6BF}"/>
                  </a:ext>
                </a:extLst>
              </p:cNvPr>
              <p:cNvSpPr/>
              <p:nvPr/>
            </p:nvSpPr>
            <p:spPr>
              <a:xfrm>
                <a:off x="0" y="6134097"/>
                <a:ext cx="2152650" cy="723900"/>
              </a:xfrm>
              <a:prstGeom prst="rect">
                <a:avLst/>
              </a:prstGeom>
              <a:solidFill>
                <a:schemeClr val="tx1">
                  <a:lumMod val="50000"/>
                  <a:lumOff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background</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71532DD2-A3A3-4641-B5C1-53B9408A4BFF}"/>
                  </a:ext>
                </a:extLst>
              </p:cNvPr>
              <p:cNvSpPr/>
              <p:nvPr/>
            </p:nvSpPr>
            <p:spPr>
              <a:xfrm>
                <a:off x="2152651" y="6134097"/>
                <a:ext cx="1494853"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baseline</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71B16CA5-928F-4095-BBC3-795A4C94CC1E}"/>
                  </a:ext>
                </a:extLst>
              </p:cNvPr>
              <p:cNvSpPr/>
              <p:nvPr/>
            </p:nvSpPr>
            <p:spPr>
              <a:xfrm>
                <a:off x="3575586" y="6134093"/>
                <a:ext cx="1494853" cy="723901"/>
              </a:xfrm>
              <a:prstGeom prst="rect">
                <a:avLst/>
              </a:prstGeom>
              <a:solidFill>
                <a:srgbClr val="C00000"/>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minimax</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C9273F60-73CD-4966-AAE9-2A0A6576A7AF}"/>
                  </a:ext>
                </a:extLst>
              </p:cNvPr>
              <p:cNvSpPr/>
              <p:nvPr/>
            </p:nvSpPr>
            <p:spPr>
              <a:xfrm>
                <a:off x="5052836" y="6134097"/>
                <a:ext cx="2047875"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Q-learning</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23FAA789-15AE-43C6-A2A9-4B5B3D13F694}"/>
                  </a:ext>
                </a:extLst>
              </p:cNvPr>
              <p:cNvSpPr/>
              <p:nvPr/>
            </p:nvSpPr>
            <p:spPr>
              <a:xfrm>
                <a:off x="7100716" y="6134099"/>
                <a:ext cx="1335530" cy="723900"/>
              </a:xfrm>
              <a:prstGeom prst="rect">
                <a:avLst/>
              </a:prstGeom>
              <a:grp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MLP</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11" name="矩形 10">
              <a:extLst>
                <a:ext uri="{FF2B5EF4-FFF2-40B4-BE49-F238E27FC236}">
                  <a16:creationId xmlns:a16="http://schemas.microsoft.com/office/drawing/2014/main" id="{AF337A62-1424-462D-955B-2C6B2D662E8B}"/>
                </a:ext>
              </a:extLst>
            </p:cNvPr>
            <p:cNvSpPr/>
            <p:nvPr/>
          </p:nvSpPr>
          <p:spPr>
            <a:xfrm>
              <a:off x="9316998" y="6257923"/>
              <a:ext cx="1474961" cy="600075"/>
            </a:xfrm>
            <a:prstGeom prst="rect">
              <a:avLst/>
            </a:prstGeom>
            <a:solidFill>
              <a:schemeClr val="bg1">
                <a:lumMod val="50000"/>
              </a:schemeClr>
            </a:solidFill>
            <a:ln>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bg1"/>
                  </a:solidFill>
                  <a:latin typeface="Times New Roman" panose="02020603050405020304" pitchFamily="18" charset="0"/>
                  <a:cs typeface="Times New Roman" panose="02020603050405020304" pitchFamily="18" charset="0"/>
                </a:rPr>
                <a:t>DQN</a:t>
              </a:r>
              <a:endParaRPr lang="zh-CN" altLang="en-US" sz="2800" b="1" dirty="0">
                <a:solidFill>
                  <a:schemeClr val="bg1"/>
                </a:solidFill>
                <a:latin typeface="Times New Roman" panose="02020603050405020304" pitchFamily="18" charset="0"/>
                <a:cs typeface="Times New Roman" panose="02020603050405020304" pitchFamily="18" charset="0"/>
              </a:endParaRPr>
            </a:p>
          </p:txBody>
        </p:sp>
      </p:grpSp>
      <p:sp>
        <p:nvSpPr>
          <p:cNvPr id="2" name="文本框 1">
            <a:extLst>
              <a:ext uri="{FF2B5EF4-FFF2-40B4-BE49-F238E27FC236}">
                <a16:creationId xmlns:a16="http://schemas.microsoft.com/office/drawing/2014/main" id="{DC8E0124-E96C-6B67-497B-962E0E04B4D9}"/>
              </a:ext>
            </a:extLst>
          </p:cNvPr>
          <p:cNvSpPr txBox="1"/>
          <p:nvPr/>
        </p:nvSpPr>
        <p:spPr>
          <a:xfrm>
            <a:off x="376797" y="51722"/>
            <a:ext cx="8482581" cy="830997"/>
          </a:xfrm>
          <a:prstGeom prst="rect">
            <a:avLst/>
          </a:prstGeom>
          <a:solidFill>
            <a:schemeClr val="bg1"/>
          </a:solidFill>
        </p:spPr>
        <p:txBody>
          <a:bodyPr wrap="square" rtlCol="0">
            <a:spAutoFit/>
          </a:bodyPr>
          <a:lstStyle/>
          <a:p>
            <a:r>
              <a:rPr lang="en-US" altLang="zh-CN" sz="4800" b="1" dirty="0">
                <a:latin typeface="Times New Roman" panose="02020603050405020304" pitchFamily="18" charset="0"/>
                <a:cs typeface="Times New Roman" panose="02020603050405020304" pitchFamily="18" charset="0"/>
              </a:rPr>
              <a:t>Minimax Agent</a:t>
            </a:r>
            <a:endParaRPr lang="zh-CN" altLang="en-US" sz="4800" b="1" dirty="0">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90982880-7982-15F5-F86A-68A71033BBF0}"/>
              </a:ext>
            </a:extLst>
          </p:cNvPr>
          <p:cNvSpPr/>
          <p:nvPr/>
        </p:nvSpPr>
        <p:spPr>
          <a:xfrm>
            <a:off x="1061384" y="3381633"/>
            <a:ext cx="7228323" cy="1367481"/>
          </a:xfrm>
          <a:prstGeom prst="rect">
            <a:avLst/>
          </a:prstGeom>
          <a:noFill/>
          <a:ln w="38100">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401633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theme1.xml><?xml version="1.0" encoding="utf-8"?>
<a:theme xmlns:a="http://schemas.openxmlformats.org/drawingml/2006/main" name="Office 主题​​">
  <a:themeElements>
    <a:clrScheme name="ShanghaiTech">
      <a:dk1>
        <a:sysClr val="windowText" lastClr="000000"/>
      </a:dk1>
      <a:lt1>
        <a:sysClr val="window" lastClr="FFFFFF"/>
      </a:lt1>
      <a:dk2>
        <a:srgbClr val="A40006"/>
      </a:dk2>
      <a:lt2>
        <a:srgbClr val="E7E6E6"/>
      </a:lt2>
      <a:accent1>
        <a:srgbClr val="004098"/>
      </a:accent1>
      <a:accent2>
        <a:srgbClr val="009944"/>
      </a:accent2>
      <a:accent3>
        <a:srgbClr val="F39800"/>
      </a:accent3>
      <a:accent4>
        <a:srgbClr val="7E3C93"/>
      </a:accent4>
      <a:accent5>
        <a:srgbClr val="269BC1"/>
      </a:accent5>
      <a:accent6>
        <a:srgbClr val="A40006"/>
      </a:accent6>
      <a:hlink>
        <a:srgbClr val="A40006"/>
      </a:hlink>
      <a:folHlink>
        <a:srgbClr val="A40006"/>
      </a:folHlink>
    </a:clrScheme>
    <a:fontScheme name="微软雅黑">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3400</TotalTime>
  <Words>1625</Words>
  <Application>Microsoft Office PowerPoint</Application>
  <PresentationFormat>宽屏</PresentationFormat>
  <Paragraphs>274</Paragraphs>
  <Slides>24</Slides>
  <Notes>23</Notes>
  <HiddenSlides>0</HiddenSlides>
  <MMClips>7</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24</vt:i4>
      </vt:variant>
    </vt:vector>
  </HeadingPairs>
  <TitlesOfParts>
    <vt:vector size="31" baseType="lpstr">
      <vt:lpstr>等线</vt:lpstr>
      <vt:lpstr>微软雅黑</vt:lpstr>
      <vt:lpstr>Arial</vt:lpstr>
      <vt:lpstr>Courier New</vt:lpstr>
      <vt:lpstr>Times New Roman</vt:lpstr>
      <vt:lpstr>Wingdings</vt:lpstr>
      <vt:lpstr>Office 主题​​</vt:lpstr>
      <vt:lpstr>The Design and Implementation of the Greedy Snake Fights AI</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George Yao;Jiahe Shi</dc:creator>
  <cp:lastModifiedBy>刘文婷</cp:lastModifiedBy>
  <cp:revision>176</cp:revision>
  <dcterms:created xsi:type="dcterms:W3CDTF">2019-02-23T16:09:00Z</dcterms:created>
  <dcterms:modified xsi:type="dcterms:W3CDTF">2024-01-26T17:59:40Z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2052-11.1.0.10495</vt:lpwstr>
  </property>
  <property fmtid="{D5CDD505-2E9C-101B-9397-08002B2CF9AE}" pid="3" name="ICV">
    <vt:lpwstr>80B76266CAF048D0B180BD7250798C20</vt:lpwstr>
  </property>
</Properties>
</file>